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1"/>
  </p:sldMasterIdLst>
  <p:notesMasterIdLst>
    <p:notesMasterId r:id="rId86"/>
  </p:notesMasterIdLst>
  <p:handoutMasterIdLst>
    <p:handoutMasterId r:id="rId87"/>
  </p:handoutMasterIdLst>
  <p:sldIdLst>
    <p:sldId id="829" r:id="rId2"/>
    <p:sldId id="957" r:id="rId3"/>
    <p:sldId id="896" r:id="rId4"/>
    <p:sldId id="897" r:id="rId5"/>
    <p:sldId id="898" r:id="rId6"/>
    <p:sldId id="899" r:id="rId7"/>
    <p:sldId id="900" r:id="rId8"/>
    <p:sldId id="949" r:id="rId9"/>
    <p:sldId id="954" r:id="rId10"/>
    <p:sldId id="953" r:id="rId11"/>
    <p:sldId id="955" r:id="rId12"/>
    <p:sldId id="904" r:id="rId13"/>
    <p:sldId id="950" r:id="rId14"/>
    <p:sldId id="905" r:id="rId15"/>
    <p:sldId id="907" r:id="rId16"/>
    <p:sldId id="908" r:id="rId17"/>
    <p:sldId id="906" r:id="rId18"/>
    <p:sldId id="914" r:id="rId19"/>
    <p:sldId id="915" r:id="rId20"/>
    <p:sldId id="916" r:id="rId21"/>
    <p:sldId id="917" r:id="rId22"/>
    <p:sldId id="919" r:id="rId23"/>
    <p:sldId id="918" r:id="rId24"/>
    <p:sldId id="920" r:id="rId25"/>
    <p:sldId id="921" r:id="rId26"/>
    <p:sldId id="922" r:id="rId27"/>
    <p:sldId id="913" r:id="rId28"/>
    <p:sldId id="909" r:id="rId29"/>
    <p:sldId id="893" r:id="rId30"/>
    <p:sldId id="923" r:id="rId31"/>
    <p:sldId id="924" r:id="rId32"/>
    <p:sldId id="946" r:id="rId33"/>
    <p:sldId id="925" r:id="rId34"/>
    <p:sldId id="926" r:id="rId35"/>
    <p:sldId id="951" r:id="rId36"/>
    <p:sldId id="911" r:id="rId37"/>
    <p:sldId id="912" r:id="rId38"/>
    <p:sldId id="927" r:id="rId39"/>
    <p:sldId id="928" r:id="rId40"/>
    <p:sldId id="932" r:id="rId41"/>
    <p:sldId id="929" r:id="rId42"/>
    <p:sldId id="930" r:id="rId43"/>
    <p:sldId id="931" r:id="rId44"/>
    <p:sldId id="934" r:id="rId45"/>
    <p:sldId id="935" r:id="rId46"/>
    <p:sldId id="936" r:id="rId47"/>
    <p:sldId id="275" r:id="rId48"/>
    <p:sldId id="940" r:id="rId49"/>
    <p:sldId id="941" r:id="rId50"/>
    <p:sldId id="944" r:id="rId51"/>
    <p:sldId id="937" r:id="rId52"/>
    <p:sldId id="943" r:id="rId53"/>
    <p:sldId id="276" r:id="rId54"/>
    <p:sldId id="945" r:id="rId55"/>
    <p:sldId id="933" r:id="rId56"/>
    <p:sldId id="938" r:id="rId57"/>
    <p:sldId id="952" r:id="rId58"/>
    <p:sldId id="853" r:id="rId59"/>
    <p:sldId id="836" r:id="rId60"/>
    <p:sldId id="947" r:id="rId61"/>
    <p:sldId id="948" r:id="rId62"/>
    <p:sldId id="855" r:id="rId63"/>
    <p:sldId id="910" r:id="rId64"/>
    <p:sldId id="884" r:id="rId65"/>
    <p:sldId id="885" r:id="rId66"/>
    <p:sldId id="869" r:id="rId67"/>
    <p:sldId id="870" r:id="rId68"/>
    <p:sldId id="886" r:id="rId69"/>
    <p:sldId id="887" r:id="rId70"/>
    <p:sldId id="888" r:id="rId71"/>
    <p:sldId id="889" r:id="rId72"/>
    <p:sldId id="890" r:id="rId73"/>
    <p:sldId id="891" r:id="rId74"/>
    <p:sldId id="892" r:id="rId75"/>
    <p:sldId id="876" r:id="rId76"/>
    <p:sldId id="877" r:id="rId77"/>
    <p:sldId id="878" r:id="rId78"/>
    <p:sldId id="879" r:id="rId79"/>
    <p:sldId id="880" r:id="rId80"/>
    <p:sldId id="882" r:id="rId81"/>
    <p:sldId id="883" r:id="rId82"/>
    <p:sldId id="849" r:id="rId83"/>
    <p:sldId id="863" r:id="rId84"/>
    <p:sldId id="724" r:id="rId85"/>
  </p:sldIdLst>
  <p:sldSz cx="12188825" cy="6858000"/>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4" orient="horz">
          <p15:clr>
            <a:srgbClr val="A4A3A4"/>
          </p15:clr>
        </p15:guide>
        <p15:guide id="5" pos="7677">
          <p15:clr>
            <a:srgbClr val="A4A3A4"/>
          </p15:clr>
        </p15:guide>
        <p15:guide id="6">
          <p15:clr>
            <a:srgbClr val="A4A3A4"/>
          </p15:clr>
        </p15:guide>
        <p15:guide id="7" pos="7366">
          <p15:clr>
            <a:srgbClr val="A4A3A4"/>
          </p15:clr>
        </p15:guide>
        <p15:guide id="8" pos="316">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bra Wanamaker" initials="DW" lastIdx="78" clrIdx="0"/>
  <p:cmAuthor id="1" name="Melinda Breitmeyer" initials="MB" lastIdx="2" clrIdx="1"/>
  <p:cmAuthor id="2" name="Vivek Shankar" initials="VS" lastIdx="2" clrIdx="2">
    <p:extLst>
      <p:ext uri="{19B8F6BF-5375-455C-9EA6-DF929625EA0E}">
        <p15:presenceInfo xmlns:p15="http://schemas.microsoft.com/office/powerpoint/2012/main" userId="S-1-5-21-3828945024-3187688870-2345676969-9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D1EAFF"/>
    <a:srgbClr val="CDDDEF"/>
    <a:srgbClr val="C1E3FF"/>
    <a:srgbClr val="C5E5FF"/>
    <a:srgbClr val="B3DDFF"/>
    <a:srgbClr val="DDEEFF"/>
    <a:srgbClr val="E1F0FF"/>
    <a:srgbClr val="D6E8FE"/>
    <a:srgbClr val="DDF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FA81B-C39C-47DC-A16B-519617E245A6}" v="3" dt="2020-02-01T02:37:43.1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69" autoAdjust="0"/>
  </p:normalViewPr>
  <p:slideViewPr>
    <p:cSldViewPr snapToGrid="0">
      <p:cViewPr varScale="1">
        <p:scale>
          <a:sx n="65" d="100"/>
          <a:sy n="65" d="100"/>
        </p:scale>
        <p:origin x="1330" y="53"/>
      </p:cViewPr>
      <p:guideLst>
        <p:guide orient="horz" pos="4319"/>
        <p:guide orient="horz"/>
        <p:guide pos="7677"/>
        <p:guide/>
        <p:guide pos="7366"/>
        <p:guide pos="316"/>
      </p:guideLst>
    </p:cSldViewPr>
  </p:slideViewPr>
  <p:notesTextViewPr>
    <p:cViewPr>
      <p:scale>
        <a:sx n="1" d="1"/>
        <a:sy n="1" d="1"/>
      </p:scale>
      <p:origin x="0" y="0"/>
    </p:cViewPr>
  </p:notesTextViewPr>
  <p:notesViewPr>
    <p:cSldViewPr snapToGrid="0">
      <p:cViewPr>
        <p:scale>
          <a:sx n="1" d="2"/>
          <a:sy n="1" d="2"/>
        </p:scale>
        <p:origin x="0" y="0"/>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jith Kumar" userId="e121730f-25c9-4562-8b21-c476a98efc5a" providerId="ADAL" clId="{3F699B4A-C8EA-4975-8C11-F446E0FFA29E}"/>
    <pc:docChg chg="undo custSel addSld delSld modSld sldOrd">
      <pc:chgData name="Ranjith Kumar" userId="e121730f-25c9-4562-8b21-c476a98efc5a" providerId="ADAL" clId="{3F699B4A-C8EA-4975-8C11-F446E0FFA29E}" dt="2020-01-27T10:15:26.523" v="6824" actId="2696"/>
      <pc:docMkLst>
        <pc:docMk/>
      </pc:docMkLst>
      <pc:sldChg chg="modSp add modNotesTx">
        <pc:chgData name="Ranjith Kumar" userId="e121730f-25c9-4562-8b21-c476a98efc5a" providerId="ADAL" clId="{3F699B4A-C8EA-4975-8C11-F446E0FFA29E}" dt="2020-01-17T09:47:29.198" v="2854" actId="14100"/>
        <pc:sldMkLst>
          <pc:docMk/>
          <pc:sldMk cId="1187797556" sldId="275"/>
        </pc:sldMkLst>
        <pc:spChg chg="mod">
          <ac:chgData name="Ranjith Kumar" userId="e121730f-25c9-4562-8b21-c476a98efc5a" providerId="ADAL" clId="{3F699B4A-C8EA-4975-8C11-F446E0FFA29E}" dt="2020-01-17T09:07:19.696" v="2414" actId="20577"/>
          <ac:spMkLst>
            <pc:docMk/>
            <pc:sldMk cId="1187797556" sldId="275"/>
            <ac:spMk id="2" creationId="{00000000-0000-0000-0000-000000000000}"/>
          </ac:spMkLst>
        </pc:spChg>
        <pc:spChg chg="mod">
          <ac:chgData name="Ranjith Kumar" userId="e121730f-25c9-4562-8b21-c476a98efc5a" providerId="ADAL" clId="{3F699B4A-C8EA-4975-8C11-F446E0FFA29E}" dt="2020-01-17T09:47:29.198" v="2854" actId="14100"/>
          <ac:spMkLst>
            <pc:docMk/>
            <pc:sldMk cId="1187797556" sldId="275"/>
            <ac:spMk id="15" creationId="{00000000-0000-0000-0000-000000000000}"/>
          </ac:spMkLst>
        </pc:spChg>
        <pc:spChg chg="mod">
          <ac:chgData name="Ranjith Kumar" userId="e121730f-25c9-4562-8b21-c476a98efc5a" providerId="ADAL" clId="{3F699B4A-C8EA-4975-8C11-F446E0FFA29E}" dt="2020-01-17T09:06:58.913" v="2410" actId="20577"/>
          <ac:spMkLst>
            <pc:docMk/>
            <pc:sldMk cId="1187797556" sldId="275"/>
            <ac:spMk id="18" creationId="{00000000-0000-0000-0000-000000000000}"/>
          </ac:spMkLst>
        </pc:spChg>
        <pc:spChg chg="mod">
          <ac:chgData name="Ranjith Kumar" userId="e121730f-25c9-4562-8b21-c476a98efc5a" providerId="ADAL" clId="{3F699B4A-C8EA-4975-8C11-F446E0FFA29E}" dt="2020-01-17T09:47:28.679" v="2853" actId="14100"/>
          <ac:spMkLst>
            <pc:docMk/>
            <pc:sldMk cId="1187797556" sldId="275"/>
            <ac:spMk id="28" creationId="{00000000-0000-0000-0000-000000000000}"/>
          </ac:spMkLst>
        </pc:spChg>
        <pc:spChg chg="mod">
          <ac:chgData name="Ranjith Kumar" userId="e121730f-25c9-4562-8b21-c476a98efc5a" providerId="ADAL" clId="{3F699B4A-C8EA-4975-8C11-F446E0FFA29E}" dt="2020-01-17T09:47:28.396" v="2852" actId="14100"/>
          <ac:spMkLst>
            <pc:docMk/>
            <pc:sldMk cId="1187797556" sldId="275"/>
            <ac:spMk id="29" creationId="{00000000-0000-0000-0000-000000000000}"/>
          </ac:spMkLst>
        </pc:spChg>
      </pc:sldChg>
      <pc:sldChg chg="modSp add">
        <pc:chgData name="Ranjith Kumar" userId="e121730f-25c9-4562-8b21-c476a98efc5a" providerId="ADAL" clId="{3F699B4A-C8EA-4975-8C11-F446E0FFA29E}" dt="2020-01-17T09:40:11.676" v="2691" actId="20577"/>
        <pc:sldMkLst>
          <pc:docMk/>
          <pc:sldMk cId="2024966488" sldId="276"/>
        </pc:sldMkLst>
        <pc:spChg chg="mod">
          <ac:chgData name="Ranjith Kumar" userId="e121730f-25c9-4562-8b21-c476a98efc5a" providerId="ADAL" clId="{3F699B4A-C8EA-4975-8C11-F446E0FFA29E}" dt="2020-01-17T09:40:11.676" v="2691" actId="20577"/>
          <ac:spMkLst>
            <pc:docMk/>
            <pc:sldMk cId="2024966488" sldId="276"/>
            <ac:spMk id="2" creationId="{00000000-0000-0000-0000-000000000000}"/>
          </ac:spMkLst>
        </pc:spChg>
        <pc:spChg chg="mod">
          <ac:chgData name="Ranjith Kumar" userId="e121730f-25c9-4562-8b21-c476a98efc5a" providerId="ADAL" clId="{3F699B4A-C8EA-4975-8C11-F446E0FFA29E}" dt="2020-01-17T09:39:58.390" v="2686" actId="6549"/>
          <ac:spMkLst>
            <pc:docMk/>
            <pc:sldMk cId="2024966488" sldId="276"/>
            <ac:spMk id="3" creationId="{00000000-0000-0000-0000-000000000000}"/>
          </ac:spMkLst>
        </pc:spChg>
      </pc:sldChg>
      <pc:sldChg chg="modSp">
        <pc:chgData name="Ranjith Kumar" userId="e121730f-25c9-4562-8b21-c476a98efc5a" providerId="ADAL" clId="{3F699B4A-C8EA-4975-8C11-F446E0FFA29E}" dt="2020-01-17T09:18:47.062" v="2434" actId="1076"/>
        <pc:sldMkLst>
          <pc:docMk/>
          <pc:sldMk cId="103612032" sldId="829"/>
        </pc:sldMkLst>
        <pc:spChg chg="mod">
          <ac:chgData name="Ranjith Kumar" userId="e121730f-25c9-4562-8b21-c476a98efc5a" providerId="ADAL" clId="{3F699B4A-C8EA-4975-8C11-F446E0FFA29E}" dt="2020-01-17T09:18:42.439" v="2433" actId="1076"/>
          <ac:spMkLst>
            <pc:docMk/>
            <pc:sldMk cId="103612032" sldId="829"/>
            <ac:spMk id="4" creationId="{00000000-0000-0000-0000-000000000000}"/>
          </ac:spMkLst>
        </pc:spChg>
        <pc:spChg chg="mod">
          <ac:chgData name="Ranjith Kumar" userId="e121730f-25c9-4562-8b21-c476a98efc5a" providerId="ADAL" clId="{3F699B4A-C8EA-4975-8C11-F446E0FFA29E}" dt="2020-01-17T09:18:47.062" v="2434" actId="1076"/>
          <ac:spMkLst>
            <pc:docMk/>
            <pc:sldMk cId="103612032" sldId="829"/>
            <ac:spMk id="11" creationId="{00000000-0000-0000-0000-000000000000}"/>
          </ac:spMkLst>
        </pc:spChg>
        <pc:spChg chg="mod">
          <ac:chgData name="Ranjith Kumar" userId="e121730f-25c9-4562-8b21-c476a98efc5a" providerId="ADAL" clId="{3F699B4A-C8EA-4975-8C11-F446E0FFA29E}" dt="2020-01-17T09:18:35.581" v="2432" actId="1076"/>
          <ac:spMkLst>
            <pc:docMk/>
            <pc:sldMk cId="103612032" sldId="829"/>
            <ac:spMk id="4103" creationId="{00000000-0000-0000-0000-000000000000}"/>
          </ac:spMkLst>
        </pc:spChg>
      </pc:sldChg>
      <pc:sldChg chg="add">
        <pc:chgData name="Ranjith Kumar" userId="e121730f-25c9-4562-8b21-c476a98efc5a" providerId="ADAL" clId="{3F699B4A-C8EA-4975-8C11-F446E0FFA29E}" dt="2020-01-17T07:01:16.106" v="1764"/>
        <pc:sldMkLst>
          <pc:docMk/>
          <pc:sldMk cId="1243216018" sldId="836"/>
        </pc:sldMkLst>
      </pc:sldChg>
      <pc:sldChg chg="modSp">
        <pc:chgData name="Ranjith Kumar" userId="e121730f-25c9-4562-8b21-c476a98efc5a" providerId="ADAL" clId="{3F699B4A-C8EA-4975-8C11-F446E0FFA29E}" dt="2020-01-17T06:17:42.659" v="1517" actId="20577"/>
        <pc:sldMkLst>
          <pc:docMk/>
          <pc:sldMk cId="1858076444" sldId="849"/>
        </pc:sldMkLst>
        <pc:spChg chg="mod">
          <ac:chgData name="Ranjith Kumar" userId="e121730f-25c9-4562-8b21-c476a98efc5a" providerId="ADAL" clId="{3F699B4A-C8EA-4975-8C11-F446E0FFA29E}" dt="2020-01-17T06:17:42.659" v="1517" actId="20577"/>
          <ac:spMkLst>
            <pc:docMk/>
            <pc:sldMk cId="1858076444" sldId="849"/>
            <ac:spMk id="2" creationId="{00000000-0000-0000-0000-000000000000}"/>
          </ac:spMkLst>
        </pc:spChg>
      </pc:sldChg>
      <pc:sldChg chg="add">
        <pc:chgData name="Ranjith Kumar" userId="e121730f-25c9-4562-8b21-c476a98efc5a" providerId="ADAL" clId="{3F699B4A-C8EA-4975-8C11-F446E0FFA29E}" dt="2020-01-17T07:01:16.106" v="1764"/>
        <pc:sldMkLst>
          <pc:docMk/>
          <pc:sldMk cId="4011238257" sldId="853"/>
        </pc:sldMkLst>
      </pc:sldChg>
      <pc:sldChg chg="modSp">
        <pc:chgData name="Ranjith Kumar" userId="e121730f-25c9-4562-8b21-c476a98efc5a" providerId="ADAL" clId="{3F699B4A-C8EA-4975-8C11-F446E0FFA29E}" dt="2020-01-17T06:16:01.040" v="1486" actId="20577"/>
        <pc:sldMkLst>
          <pc:docMk/>
          <pc:sldMk cId="3350778743" sldId="855"/>
        </pc:sldMkLst>
        <pc:spChg chg="mod">
          <ac:chgData name="Ranjith Kumar" userId="e121730f-25c9-4562-8b21-c476a98efc5a" providerId="ADAL" clId="{3F699B4A-C8EA-4975-8C11-F446E0FFA29E}" dt="2020-01-17T06:16:01.040" v="1486" actId="20577"/>
          <ac:spMkLst>
            <pc:docMk/>
            <pc:sldMk cId="3350778743" sldId="855"/>
            <ac:spMk id="2" creationId="{00000000-0000-0000-0000-000000000000}"/>
          </ac:spMkLst>
        </pc:spChg>
      </pc:sldChg>
      <pc:sldChg chg="addSp modSp">
        <pc:chgData name="Ranjith Kumar" userId="e121730f-25c9-4562-8b21-c476a98efc5a" providerId="ADAL" clId="{3F699B4A-C8EA-4975-8C11-F446E0FFA29E}" dt="2020-01-21T06:17:20.394" v="5549" actId="20577"/>
        <pc:sldMkLst>
          <pc:docMk/>
          <pc:sldMk cId="651411941" sldId="863"/>
        </pc:sldMkLst>
        <pc:spChg chg="mod">
          <ac:chgData name="Ranjith Kumar" userId="e121730f-25c9-4562-8b21-c476a98efc5a" providerId="ADAL" clId="{3F699B4A-C8EA-4975-8C11-F446E0FFA29E}" dt="2020-01-21T06:17:20.394" v="5549" actId="20577"/>
          <ac:spMkLst>
            <pc:docMk/>
            <pc:sldMk cId="651411941" sldId="863"/>
            <ac:spMk id="2" creationId="{00000000-0000-0000-0000-000000000000}"/>
          </ac:spMkLst>
        </pc:spChg>
        <pc:spChg chg="add mod">
          <ac:chgData name="Ranjith Kumar" userId="e121730f-25c9-4562-8b21-c476a98efc5a" providerId="ADAL" clId="{3F699B4A-C8EA-4975-8C11-F446E0FFA29E}" dt="2020-01-21T06:17:14.599" v="5545" actId="5793"/>
          <ac:spMkLst>
            <pc:docMk/>
            <pc:sldMk cId="651411941" sldId="863"/>
            <ac:spMk id="3" creationId="{E88329F1-0EE1-43C5-BC4D-F871807CC6C0}"/>
          </ac:spMkLst>
        </pc:spChg>
      </pc:sldChg>
      <pc:sldChg chg="modSp">
        <pc:chgData name="Ranjith Kumar" userId="e121730f-25c9-4562-8b21-c476a98efc5a" providerId="ADAL" clId="{3F699B4A-C8EA-4975-8C11-F446E0FFA29E}" dt="2020-01-17T13:42:25.307" v="4184" actId="20577"/>
        <pc:sldMkLst>
          <pc:docMk/>
          <pc:sldMk cId="3318626459" sldId="883"/>
        </pc:sldMkLst>
        <pc:spChg chg="mod">
          <ac:chgData name="Ranjith Kumar" userId="e121730f-25c9-4562-8b21-c476a98efc5a" providerId="ADAL" clId="{3F699B4A-C8EA-4975-8C11-F446E0FFA29E}" dt="2020-01-17T13:42:25.307" v="4184" actId="20577"/>
          <ac:spMkLst>
            <pc:docMk/>
            <pc:sldMk cId="3318626459" sldId="883"/>
            <ac:spMk id="7" creationId="{87A06E29-C798-40FA-AF09-AA1EC946AA65}"/>
          </ac:spMkLst>
        </pc:spChg>
      </pc:sldChg>
      <pc:sldChg chg="modSp add">
        <pc:chgData name="Ranjith Kumar" userId="e121730f-25c9-4562-8b21-c476a98efc5a" providerId="ADAL" clId="{3F699B4A-C8EA-4975-8C11-F446E0FFA29E}" dt="2020-01-17T07:00:35.651" v="1761" actId="20577"/>
        <pc:sldMkLst>
          <pc:docMk/>
          <pc:sldMk cId="3973260080" sldId="893"/>
        </pc:sldMkLst>
        <pc:spChg chg="mod">
          <ac:chgData name="Ranjith Kumar" userId="e121730f-25c9-4562-8b21-c476a98efc5a" providerId="ADAL" clId="{3F699B4A-C8EA-4975-8C11-F446E0FFA29E}" dt="2020-01-17T07:00:35.651" v="1761" actId="20577"/>
          <ac:spMkLst>
            <pc:docMk/>
            <pc:sldMk cId="3973260080" sldId="893"/>
            <ac:spMk id="2" creationId="{00000000-0000-0000-0000-000000000000}"/>
          </ac:spMkLst>
        </pc:spChg>
      </pc:sldChg>
      <pc:sldChg chg="modSp add">
        <pc:chgData name="Ranjith Kumar" userId="e121730f-25c9-4562-8b21-c476a98efc5a" providerId="ADAL" clId="{3F699B4A-C8EA-4975-8C11-F446E0FFA29E}" dt="2020-01-17T06:14:42.508" v="1481" actId="20577"/>
        <pc:sldMkLst>
          <pc:docMk/>
          <pc:sldMk cId="988493939" sldId="896"/>
        </pc:sldMkLst>
        <pc:spChg chg="mod">
          <ac:chgData name="Ranjith Kumar" userId="e121730f-25c9-4562-8b21-c476a98efc5a" providerId="ADAL" clId="{3F699B4A-C8EA-4975-8C11-F446E0FFA29E}" dt="2020-01-17T06:14:42.508" v="1481" actId="20577"/>
          <ac:spMkLst>
            <pc:docMk/>
            <pc:sldMk cId="988493939" sldId="896"/>
            <ac:spMk id="2" creationId="{00000000-0000-0000-0000-000000000000}"/>
          </ac:spMkLst>
        </pc:spChg>
      </pc:sldChg>
      <pc:sldChg chg="modSp add">
        <pc:chgData name="Ranjith Kumar" userId="e121730f-25c9-4562-8b21-c476a98efc5a" providerId="ADAL" clId="{3F699B4A-C8EA-4975-8C11-F446E0FFA29E}" dt="2020-01-17T05:34:07.722" v="555" actId="20577"/>
        <pc:sldMkLst>
          <pc:docMk/>
          <pc:sldMk cId="1254072646" sldId="897"/>
        </pc:sldMkLst>
        <pc:spChg chg="mod">
          <ac:chgData name="Ranjith Kumar" userId="e121730f-25c9-4562-8b21-c476a98efc5a" providerId="ADAL" clId="{3F699B4A-C8EA-4975-8C11-F446E0FFA29E}" dt="2020-01-17T05:34:07.722" v="555" actId="20577"/>
          <ac:spMkLst>
            <pc:docMk/>
            <pc:sldMk cId="1254072646" sldId="897"/>
            <ac:spMk id="2" creationId="{00000000-0000-0000-0000-000000000000}"/>
          </ac:spMkLst>
        </pc:spChg>
      </pc:sldChg>
      <pc:sldChg chg="addSp delSp modSp add">
        <pc:chgData name="Ranjith Kumar" userId="e121730f-25c9-4562-8b21-c476a98efc5a" providerId="ADAL" clId="{3F699B4A-C8EA-4975-8C11-F446E0FFA29E}" dt="2020-01-21T05:53:40.922" v="4790"/>
        <pc:sldMkLst>
          <pc:docMk/>
          <pc:sldMk cId="3776066388" sldId="898"/>
        </pc:sldMkLst>
        <pc:spChg chg="del mod">
          <ac:chgData name="Ranjith Kumar" userId="e121730f-25c9-4562-8b21-c476a98efc5a" providerId="ADAL" clId="{3F699B4A-C8EA-4975-8C11-F446E0FFA29E}" dt="2020-01-17T05:35:58.029" v="625"/>
          <ac:spMkLst>
            <pc:docMk/>
            <pc:sldMk cId="3776066388" sldId="898"/>
            <ac:spMk id="2" creationId="{00000000-0000-0000-0000-000000000000}"/>
          </ac:spMkLst>
        </pc:spChg>
        <pc:spChg chg="mod">
          <ac:chgData name="Ranjith Kumar" userId="e121730f-25c9-4562-8b21-c476a98efc5a" providerId="ADAL" clId="{3F699B4A-C8EA-4975-8C11-F446E0FFA29E}" dt="2020-01-17T05:35:06.283" v="623" actId="20577"/>
          <ac:spMkLst>
            <pc:docMk/>
            <pc:sldMk cId="3776066388" sldId="898"/>
            <ac:spMk id="3" creationId="{00000000-0000-0000-0000-000000000000}"/>
          </ac:spMkLst>
        </pc:spChg>
        <pc:spChg chg="add del mod">
          <ac:chgData name="Ranjith Kumar" userId="e121730f-25c9-4562-8b21-c476a98efc5a" providerId="ADAL" clId="{3F699B4A-C8EA-4975-8C11-F446E0FFA29E}" dt="2020-01-21T05:53:40.922" v="4790"/>
          <ac:spMkLst>
            <pc:docMk/>
            <pc:sldMk cId="3776066388" sldId="898"/>
            <ac:spMk id="5" creationId="{FFACA042-B7D2-4850-8B62-F2EFAB1BD4B2}"/>
          </ac:spMkLst>
        </pc:spChg>
        <pc:picChg chg="add del mod">
          <ac:chgData name="Ranjith Kumar" userId="e121730f-25c9-4562-8b21-c476a98efc5a" providerId="ADAL" clId="{3F699B4A-C8EA-4975-8C11-F446E0FFA29E}" dt="2020-01-21T05:53:38.017" v="4789" actId="478"/>
          <ac:picMkLst>
            <pc:docMk/>
            <pc:sldMk cId="3776066388" sldId="898"/>
            <ac:picMk id="4" creationId="{9C476BF0-1E4E-4530-9F53-7A292B018A5D}"/>
          </ac:picMkLst>
        </pc:picChg>
        <pc:picChg chg="add mod">
          <ac:chgData name="Ranjith Kumar" userId="e121730f-25c9-4562-8b21-c476a98efc5a" providerId="ADAL" clId="{3F699B4A-C8EA-4975-8C11-F446E0FFA29E}" dt="2020-01-21T05:53:40.922" v="4790"/>
          <ac:picMkLst>
            <pc:docMk/>
            <pc:sldMk cId="3776066388" sldId="898"/>
            <ac:picMk id="6" creationId="{93E1705E-CD5D-44B5-BA07-F124DA4EF35C}"/>
          </ac:picMkLst>
        </pc:picChg>
      </pc:sldChg>
      <pc:sldChg chg="modSp add">
        <pc:chgData name="Ranjith Kumar" userId="e121730f-25c9-4562-8b21-c476a98efc5a" providerId="ADAL" clId="{3F699B4A-C8EA-4975-8C11-F446E0FFA29E}" dt="2020-01-21T05:02:24.345" v="4788" actId="113"/>
        <pc:sldMkLst>
          <pc:docMk/>
          <pc:sldMk cId="355100020" sldId="899"/>
        </pc:sldMkLst>
        <pc:spChg chg="mod">
          <ac:chgData name="Ranjith Kumar" userId="e121730f-25c9-4562-8b21-c476a98efc5a" providerId="ADAL" clId="{3F699B4A-C8EA-4975-8C11-F446E0FFA29E}" dt="2020-01-21T05:02:24.345" v="4788" actId="113"/>
          <ac:spMkLst>
            <pc:docMk/>
            <pc:sldMk cId="355100020" sldId="899"/>
            <ac:spMk id="2" creationId="{A20A682A-A688-4649-AE33-82585D609DCB}"/>
          </ac:spMkLst>
        </pc:spChg>
        <pc:spChg chg="mod">
          <ac:chgData name="Ranjith Kumar" userId="e121730f-25c9-4562-8b21-c476a98efc5a" providerId="ADAL" clId="{3F699B4A-C8EA-4975-8C11-F446E0FFA29E}" dt="2020-01-17T05:37:05.763" v="633"/>
          <ac:spMkLst>
            <pc:docMk/>
            <pc:sldMk cId="355100020" sldId="899"/>
            <ac:spMk id="3" creationId="{9BDE2702-1E81-447E-BC1F-DF5A267AB57F}"/>
          </ac:spMkLst>
        </pc:spChg>
      </pc:sldChg>
      <pc:sldChg chg="modSp add">
        <pc:chgData name="Ranjith Kumar" userId="e121730f-25c9-4562-8b21-c476a98efc5a" providerId="ADAL" clId="{3F699B4A-C8EA-4975-8C11-F446E0FFA29E}" dt="2020-01-17T05:46:53.410" v="853" actId="207"/>
        <pc:sldMkLst>
          <pc:docMk/>
          <pc:sldMk cId="2301584028" sldId="900"/>
        </pc:sldMkLst>
        <pc:spChg chg="mod">
          <ac:chgData name="Ranjith Kumar" userId="e121730f-25c9-4562-8b21-c476a98efc5a" providerId="ADAL" clId="{3F699B4A-C8EA-4975-8C11-F446E0FFA29E}" dt="2020-01-17T05:46:53.410" v="853" actId="207"/>
          <ac:spMkLst>
            <pc:docMk/>
            <pc:sldMk cId="2301584028" sldId="900"/>
            <ac:spMk id="2" creationId="{36AC6C4A-27E5-44A6-9437-E9B432E41AD6}"/>
          </ac:spMkLst>
        </pc:spChg>
        <pc:spChg chg="mod">
          <ac:chgData name="Ranjith Kumar" userId="e121730f-25c9-4562-8b21-c476a98efc5a" providerId="ADAL" clId="{3F699B4A-C8EA-4975-8C11-F446E0FFA29E}" dt="2020-01-17T05:39:19.902" v="714" actId="20577"/>
          <ac:spMkLst>
            <pc:docMk/>
            <pc:sldMk cId="2301584028" sldId="900"/>
            <ac:spMk id="3" creationId="{1803FB24-9F8C-4254-9432-D670B185CEA1}"/>
          </ac:spMkLst>
        </pc:spChg>
      </pc:sldChg>
      <pc:sldChg chg="addSp delSp modSp add del">
        <pc:chgData name="Ranjith Kumar" userId="e121730f-25c9-4562-8b21-c476a98efc5a" providerId="ADAL" clId="{3F699B4A-C8EA-4975-8C11-F446E0FFA29E}" dt="2020-01-27T10:15:26.523" v="6824" actId="2696"/>
        <pc:sldMkLst>
          <pc:docMk/>
          <pc:sldMk cId="2619467219" sldId="901"/>
        </pc:sldMkLst>
        <pc:spChg chg="del">
          <ac:chgData name="Ranjith Kumar" userId="e121730f-25c9-4562-8b21-c476a98efc5a" providerId="ADAL" clId="{3F699B4A-C8EA-4975-8C11-F446E0FFA29E}" dt="2020-01-17T05:40:42.756" v="738"/>
          <ac:spMkLst>
            <pc:docMk/>
            <pc:sldMk cId="2619467219" sldId="901"/>
            <ac:spMk id="2" creationId="{3DF57E46-B5B9-407F-AE9A-5251F84A9342}"/>
          </ac:spMkLst>
        </pc:spChg>
        <pc:spChg chg="mod">
          <ac:chgData name="Ranjith Kumar" userId="e121730f-25c9-4562-8b21-c476a98efc5a" providerId="ADAL" clId="{3F699B4A-C8EA-4975-8C11-F446E0FFA29E}" dt="2020-01-17T05:40:39.032" v="737" actId="20577"/>
          <ac:spMkLst>
            <pc:docMk/>
            <pc:sldMk cId="2619467219" sldId="901"/>
            <ac:spMk id="3" creationId="{CA9DFE45-B280-4EEB-8140-8268B689DC70}"/>
          </ac:spMkLst>
        </pc:spChg>
        <pc:spChg chg="add mod">
          <ac:chgData name="Ranjith Kumar" userId="e121730f-25c9-4562-8b21-c476a98efc5a" providerId="ADAL" clId="{3F699B4A-C8EA-4975-8C11-F446E0FFA29E}" dt="2020-01-17T05:41:55.841" v="755" actId="20577"/>
          <ac:spMkLst>
            <pc:docMk/>
            <pc:sldMk cId="2619467219" sldId="901"/>
            <ac:spMk id="6" creationId="{3BACD360-974E-4E65-969D-B676FC9AF5FE}"/>
          </ac:spMkLst>
        </pc:spChg>
        <pc:picChg chg="add mod">
          <ac:chgData name="Ranjith Kumar" userId="e121730f-25c9-4562-8b21-c476a98efc5a" providerId="ADAL" clId="{3F699B4A-C8EA-4975-8C11-F446E0FFA29E}" dt="2020-01-17T05:40:55.090" v="741" actId="14100"/>
          <ac:picMkLst>
            <pc:docMk/>
            <pc:sldMk cId="2619467219" sldId="901"/>
            <ac:picMk id="4" creationId="{2B1AEC97-E862-481D-BF2B-936B7D3D68CF}"/>
          </ac:picMkLst>
        </pc:picChg>
        <pc:picChg chg="add mod">
          <ac:chgData name="Ranjith Kumar" userId="e121730f-25c9-4562-8b21-c476a98efc5a" providerId="ADAL" clId="{3F699B4A-C8EA-4975-8C11-F446E0FFA29E}" dt="2020-01-17T05:41:19.897" v="743" actId="1076"/>
          <ac:picMkLst>
            <pc:docMk/>
            <pc:sldMk cId="2619467219" sldId="901"/>
            <ac:picMk id="5" creationId="{D0BC39D7-E77C-4F12-B611-2B164582D8F6}"/>
          </ac:picMkLst>
        </pc:picChg>
      </pc:sldChg>
      <pc:sldChg chg="addSp delSp modSp add del">
        <pc:chgData name="Ranjith Kumar" userId="e121730f-25c9-4562-8b21-c476a98efc5a" providerId="ADAL" clId="{3F699B4A-C8EA-4975-8C11-F446E0FFA29E}" dt="2020-01-27T10:15:16.420" v="6823" actId="2696"/>
        <pc:sldMkLst>
          <pc:docMk/>
          <pc:sldMk cId="1626022933" sldId="902"/>
        </pc:sldMkLst>
        <pc:spChg chg="del">
          <ac:chgData name="Ranjith Kumar" userId="e121730f-25c9-4562-8b21-c476a98efc5a" providerId="ADAL" clId="{3F699B4A-C8EA-4975-8C11-F446E0FFA29E}" dt="2020-01-17T05:42:37.256" v="756"/>
          <ac:spMkLst>
            <pc:docMk/>
            <pc:sldMk cId="1626022933" sldId="902"/>
            <ac:spMk id="2" creationId="{BDB3B53E-A67A-44E8-A0E3-34EF082E30DB}"/>
          </ac:spMkLst>
        </pc:spChg>
        <pc:spChg chg="mod">
          <ac:chgData name="Ranjith Kumar" userId="e121730f-25c9-4562-8b21-c476a98efc5a" providerId="ADAL" clId="{3F699B4A-C8EA-4975-8C11-F446E0FFA29E}" dt="2020-01-17T05:42:59.247" v="796" actId="20577"/>
          <ac:spMkLst>
            <pc:docMk/>
            <pc:sldMk cId="1626022933" sldId="902"/>
            <ac:spMk id="3" creationId="{FE0E4F27-9E70-43E5-9185-6B6A4051DB3A}"/>
          </ac:spMkLst>
        </pc:spChg>
        <pc:picChg chg="add mod">
          <ac:chgData name="Ranjith Kumar" userId="e121730f-25c9-4562-8b21-c476a98efc5a" providerId="ADAL" clId="{3F699B4A-C8EA-4975-8C11-F446E0FFA29E}" dt="2020-01-17T05:42:42.002" v="757" actId="1076"/>
          <ac:picMkLst>
            <pc:docMk/>
            <pc:sldMk cId="1626022933" sldId="902"/>
            <ac:picMk id="4" creationId="{C0BB80E6-957C-4732-9171-DBB02CCA4CDC}"/>
          </ac:picMkLst>
        </pc:picChg>
      </pc:sldChg>
      <pc:sldChg chg="addSp delSp modSp add">
        <pc:chgData name="Ranjith Kumar" userId="e121730f-25c9-4562-8b21-c476a98efc5a" providerId="ADAL" clId="{3F699B4A-C8EA-4975-8C11-F446E0FFA29E}" dt="2020-01-17T05:43:40.131" v="817" actId="20577"/>
        <pc:sldMkLst>
          <pc:docMk/>
          <pc:sldMk cId="3768403017" sldId="903"/>
        </pc:sldMkLst>
        <pc:spChg chg="del">
          <ac:chgData name="Ranjith Kumar" userId="e121730f-25c9-4562-8b21-c476a98efc5a" providerId="ADAL" clId="{3F699B4A-C8EA-4975-8C11-F446E0FFA29E}" dt="2020-01-17T05:43:32.650" v="797"/>
          <ac:spMkLst>
            <pc:docMk/>
            <pc:sldMk cId="3768403017" sldId="903"/>
            <ac:spMk id="2" creationId="{F9258D92-7F3A-4F3F-BCB5-8FD42FDEB896}"/>
          </ac:spMkLst>
        </pc:spChg>
        <pc:spChg chg="mod">
          <ac:chgData name="Ranjith Kumar" userId="e121730f-25c9-4562-8b21-c476a98efc5a" providerId="ADAL" clId="{3F699B4A-C8EA-4975-8C11-F446E0FFA29E}" dt="2020-01-17T05:43:40.131" v="817" actId="20577"/>
          <ac:spMkLst>
            <pc:docMk/>
            <pc:sldMk cId="3768403017" sldId="903"/>
            <ac:spMk id="3" creationId="{AEB9D97E-C62B-4E87-9BD1-8753855BA13C}"/>
          </ac:spMkLst>
        </pc:spChg>
        <pc:picChg chg="add mod">
          <ac:chgData name="Ranjith Kumar" userId="e121730f-25c9-4562-8b21-c476a98efc5a" providerId="ADAL" clId="{3F699B4A-C8EA-4975-8C11-F446E0FFA29E}" dt="2020-01-17T05:43:32.650" v="797"/>
          <ac:picMkLst>
            <pc:docMk/>
            <pc:sldMk cId="3768403017" sldId="903"/>
            <ac:picMk id="4" creationId="{FE154D29-BB72-4773-9147-0250A913D09A}"/>
          </ac:picMkLst>
        </pc:picChg>
      </pc:sldChg>
      <pc:sldChg chg="addSp delSp modSp add">
        <pc:chgData name="Ranjith Kumar" userId="e121730f-25c9-4562-8b21-c476a98efc5a" providerId="ADAL" clId="{3F699B4A-C8EA-4975-8C11-F446E0FFA29E}" dt="2020-01-17T05:44:18.405" v="837" actId="20577"/>
        <pc:sldMkLst>
          <pc:docMk/>
          <pc:sldMk cId="772729814" sldId="904"/>
        </pc:sldMkLst>
        <pc:spChg chg="del">
          <ac:chgData name="Ranjith Kumar" userId="e121730f-25c9-4562-8b21-c476a98efc5a" providerId="ADAL" clId="{3F699B4A-C8EA-4975-8C11-F446E0FFA29E}" dt="2020-01-17T05:44:09.143" v="819"/>
          <ac:spMkLst>
            <pc:docMk/>
            <pc:sldMk cId="772729814" sldId="904"/>
            <ac:spMk id="2" creationId="{2E566A1B-1D12-480F-B3D5-70C0CD11CF1C}"/>
          </ac:spMkLst>
        </pc:spChg>
        <pc:spChg chg="mod">
          <ac:chgData name="Ranjith Kumar" userId="e121730f-25c9-4562-8b21-c476a98efc5a" providerId="ADAL" clId="{3F699B4A-C8EA-4975-8C11-F446E0FFA29E}" dt="2020-01-17T05:44:18.405" v="837" actId="20577"/>
          <ac:spMkLst>
            <pc:docMk/>
            <pc:sldMk cId="772729814" sldId="904"/>
            <ac:spMk id="3" creationId="{FA300D17-A7C6-4F03-B538-D6042FEBB1E7}"/>
          </ac:spMkLst>
        </pc:spChg>
        <pc:picChg chg="add mod">
          <ac:chgData name="Ranjith Kumar" userId="e121730f-25c9-4562-8b21-c476a98efc5a" providerId="ADAL" clId="{3F699B4A-C8EA-4975-8C11-F446E0FFA29E}" dt="2020-01-17T05:44:09.143" v="819"/>
          <ac:picMkLst>
            <pc:docMk/>
            <pc:sldMk cId="772729814" sldId="904"/>
            <ac:picMk id="4" creationId="{A5503C63-3FBB-4BDB-8A6B-72E9B5898675}"/>
          </ac:picMkLst>
        </pc:picChg>
      </pc:sldChg>
      <pc:sldChg chg="modSp add">
        <pc:chgData name="Ranjith Kumar" userId="e121730f-25c9-4562-8b21-c476a98efc5a" providerId="ADAL" clId="{3F699B4A-C8EA-4975-8C11-F446E0FFA29E}" dt="2020-01-17T05:48:38.461" v="855"/>
        <pc:sldMkLst>
          <pc:docMk/>
          <pc:sldMk cId="1830508137" sldId="905"/>
        </pc:sldMkLst>
        <pc:spChg chg="mod">
          <ac:chgData name="Ranjith Kumar" userId="e121730f-25c9-4562-8b21-c476a98efc5a" providerId="ADAL" clId="{3F699B4A-C8EA-4975-8C11-F446E0FFA29E}" dt="2020-01-17T05:48:38.461" v="855"/>
          <ac:spMkLst>
            <pc:docMk/>
            <pc:sldMk cId="1830508137" sldId="905"/>
            <ac:spMk id="2" creationId="{00000000-0000-0000-0000-000000000000}"/>
          </ac:spMkLst>
        </pc:spChg>
      </pc:sldChg>
      <pc:sldChg chg="modSp add">
        <pc:chgData name="Ranjith Kumar" userId="e121730f-25c9-4562-8b21-c476a98efc5a" providerId="ADAL" clId="{3F699B4A-C8EA-4975-8C11-F446E0FFA29E}" dt="2020-01-17T05:52:52.527" v="1160" actId="20577"/>
        <pc:sldMkLst>
          <pc:docMk/>
          <pc:sldMk cId="3574955890" sldId="906"/>
        </pc:sldMkLst>
        <pc:spChg chg="mod">
          <ac:chgData name="Ranjith Kumar" userId="e121730f-25c9-4562-8b21-c476a98efc5a" providerId="ADAL" clId="{3F699B4A-C8EA-4975-8C11-F446E0FFA29E}" dt="2020-01-17T05:52:52.527" v="1160" actId="20577"/>
          <ac:spMkLst>
            <pc:docMk/>
            <pc:sldMk cId="3574955890" sldId="906"/>
            <ac:spMk id="2" creationId="{00000000-0000-0000-0000-000000000000}"/>
          </ac:spMkLst>
        </pc:spChg>
        <pc:spChg chg="mod">
          <ac:chgData name="Ranjith Kumar" userId="e121730f-25c9-4562-8b21-c476a98efc5a" providerId="ADAL" clId="{3F699B4A-C8EA-4975-8C11-F446E0FFA29E}" dt="2020-01-17T05:49:28.763" v="898" actId="20577"/>
          <ac:spMkLst>
            <pc:docMk/>
            <pc:sldMk cId="3574955890" sldId="906"/>
            <ac:spMk id="3" creationId="{00000000-0000-0000-0000-000000000000}"/>
          </ac:spMkLst>
        </pc:spChg>
      </pc:sldChg>
      <pc:sldChg chg="addSp delSp modSp add ord">
        <pc:chgData name="Ranjith Kumar" userId="e121730f-25c9-4562-8b21-c476a98efc5a" providerId="ADAL" clId="{3F699B4A-C8EA-4975-8C11-F446E0FFA29E}" dt="2020-01-17T05:53:59.689" v="1169"/>
        <pc:sldMkLst>
          <pc:docMk/>
          <pc:sldMk cId="84291485" sldId="907"/>
        </pc:sldMkLst>
        <pc:spChg chg="del">
          <ac:chgData name="Ranjith Kumar" userId="e121730f-25c9-4562-8b21-c476a98efc5a" providerId="ADAL" clId="{3F699B4A-C8EA-4975-8C11-F446E0FFA29E}" dt="2020-01-17T05:53:47.267" v="1167"/>
          <ac:spMkLst>
            <pc:docMk/>
            <pc:sldMk cId="84291485" sldId="907"/>
            <ac:spMk id="2" creationId="{D799A099-A485-4071-B41D-2AC132817BCC}"/>
          </ac:spMkLst>
        </pc:spChg>
        <pc:spChg chg="mod">
          <ac:chgData name="Ranjith Kumar" userId="e121730f-25c9-4562-8b21-c476a98efc5a" providerId="ADAL" clId="{3F699B4A-C8EA-4975-8C11-F446E0FFA29E}" dt="2020-01-17T05:53:59.689" v="1169"/>
          <ac:spMkLst>
            <pc:docMk/>
            <pc:sldMk cId="84291485" sldId="907"/>
            <ac:spMk id="3" creationId="{AC3FFDD5-8DA8-458B-A8B3-6A880850CF16}"/>
          </ac:spMkLst>
        </pc:spChg>
        <pc:picChg chg="add mod">
          <ac:chgData name="Ranjith Kumar" userId="e121730f-25c9-4562-8b21-c476a98efc5a" providerId="ADAL" clId="{3F699B4A-C8EA-4975-8C11-F446E0FFA29E}" dt="2020-01-17T05:53:47.267" v="1167"/>
          <ac:picMkLst>
            <pc:docMk/>
            <pc:sldMk cId="84291485" sldId="907"/>
            <ac:picMk id="4" creationId="{10544A4D-C50B-42C6-8B99-ED87C4B61114}"/>
          </ac:picMkLst>
        </pc:picChg>
      </pc:sldChg>
      <pc:sldChg chg="addSp delSp modSp add ord">
        <pc:chgData name="Ranjith Kumar" userId="e121730f-25c9-4562-8b21-c476a98efc5a" providerId="ADAL" clId="{3F699B4A-C8EA-4975-8C11-F446E0FFA29E}" dt="2020-01-17T05:55:36.430" v="1202" actId="1076"/>
        <pc:sldMkLst>
          <pc:docMk/>
          <pc:sldMk cId="929641718" sldId="908"/>
        </pc:sldMkLst>
        <pc:spChg chg="del">
          <ac:chgData name="Ranjith Kumar" userId="e121730f-25c9-4562-8b21-c476a98efc5a" providerId="ADAL" clId="{3F699B4A-C8EA-4975-8C11-F446E0FFA29E}" dt="2020-01-17T05:55:23.014" v="1199"/>
          <ac:spMkLst>
            <pc:docMk/>
            <pc:sldMk cId="929641718" sldId="908"/>
            <ac:spMk id="2" creationId="{A2A6C78A-02A4-4417-ADC7-E28E56E54588}"/>
          </ac:spMkLst>
        </pc:spChg>
        <pc:spChg chg="mod">
          <ac:chgData name="Ranjith Kumar" userId="e121730f-25c9-4562-8b21-c476a98efc5a" providerId="ADAL" clId="{3F699B4A-C8EA-4975-8C11-F446E0FFA29E}" dt="2020-01-17T05:55:01.520" v="1198" actId="20577"/>
          <ac:spMkLst>
            <pc:docMk/>
            <pc:sldMk cId="929641718" sldId="908"/>
            <ac:spMk id="3" creationId="{D3A500EB-8B81-49C7-BB03-B31904258DCF}"/>
          </ac:spMkLst>
        </pc:spChg>
        <pc:picChg chg="add mod">
          <ac:chgData name="Ranjith Kumar" userId="e121730f-25c9-4562-8b21-c476a98efc5a" providerId="ADAL" clId="{3F699B4A-C8EA-4975-8C11-F446E0FFA29E}" dt="2020-01-17T05:55:36.430" v="1202" actId="1076"/>
          <ac:picMkLst>
            <pc:docMk/>
            <pc:sldMk cId="929641718" sldId="908"/>
            <ac:picMk id="4" creationId="{DCEBD08B-B630-455C-AC3A-2997124845B4}"/>
          </ac:picMkLst>
        </pc:picChg>
      </pc:sldChg>
      <pc:sldChg chg="addSp delSp modSp add ord">
        <pc:chgData name="Ranjith Kumar" userId="e121730f-25c9-4562-8b21-c476a98efc5a" providerId="ADAL" clId="{3F699B4A-C8EA-4975-8C11-F446E0FFA29E}" dt="2020-01-17T06:15:55.823" v="1484"/>
        <pc:sldMkLst>
          <pc:docMk/>
          <pc:sldMk cId="731550873" sldId="910"/>
        </pc:sldMkLst>
        <pc:spChg chg="del">
          <ac:chgData name="Ranjith Kumar" userId="e121730f-25c9-4562-8b21-c476a98efc5a" providerId="ADAL" clId="{3F699B4A-C8EA-4975-8C11-F446E0FFA29E}" dt="2020-01-17T06:02:53.701" v="1319"/>
          <ac:spMkLst>
            <pc:docMk/>
            <pc:sldMk cId="731550873" sldId="910"/>
            <ac:spMk id="2" creationId="{05533188-80A1-4F0F-8ACF-41385C2A6D10}"/>
          </ac:spMkLst>
        </pc:spChg>
        <pc:spChg chg="mod">
          <ac:chgData name="Ranjith Kumar" userId="e121730f-25c9-4562-8b21-c476a98efc5a" providerId="ADAL" clId="{3F699B4A-C8EA-4975-8C11-F446E0FFA29E}" dt="2020-01-17T06:04:15.749" v="1344" actId="20577"/>
          <ac:spMkLst>
            <pc:docMk/>
            <pc:sldMk cId="731550873" sldId="910"/>
            <ac:spMk id="3" creationId="{0AF1DB94-BB4B-4F13-A0DE-49E8176AB34B}"/>
          </ac:spMkLst>
        </pc:spChg>
        <pc:spChg chg="add del mod">
          <ac:chgData name="Ranjith Kumar" userId="e121730f-25c9-4562-8b21-c476a98efc5a" providerId="ADAL" clId="{3F699B4A-C8EA-4975-8C11-F446E0FFA29E}" dt="2020-01-17T06:03:57.362" v="1320"/>
          <ac:spMkLst>
            <pc:docMk/>
            <pc:sldMk cId="731550873" sldId="910"/>
            <ac:spMk id="4" creationId="{2FA9A7B2-2A70-4FED-A274-9BCFE81BC799}"/>
          </ac:spMkLst>
        </pc:spChg>
        <pc:spChg chg="add mod">
          <ac:chgData name="Ranjith Kumar" userId="e121730f-25c9-4562-8b21-c476a98efc5a" providerId="ADAL" clId="{3F699B4A-C8EA-4975-8C11-F446E0FFA29E}" dt="2020-01-17T06:05:51.936" v="1364" actId="207"/>
          <ac:spMkLst>
            <pc:docMk/>
            <pc:sldMk cId="731550873" sldId="910"/>
            <ac:spMk id="7" creationId="{B25DEEE2-67AD-4BFD-9159-A0056EB82503}"/>
          </ac:spMkLst>
        </pc:spChg>
        <pc:picChg chg="add mod">
          <ac:chgData name="Ranjith Kumar" userId="e121730f-25c9-4562-8b21-c476a98efc5a" providerId="ADAL" clId="{3F699B4A-C8EA-4975-8C11-F446E0FFA29E}" dt="2020-01-17T06:04:44.417" v="1346" actId="14100"/>
          <ac:picMkLst>
            <pc:docMk/>
            <pc:sldMk cId="731550873" sldId="910"/>
            <ac:picMk id="6" creationId="{9845EDE7-22B7-4984-A470-CFA991756571}"/>
          </ac:picMkLst>
        </pc:picChg>
      </pc:sldChg>
      <pc:sldChg chg="addSp delSp modSp add">
        <pc:chgData name="Ranjith Kumar" userId="e121730f-25c9-4562-8b21-c476a98efc5a" providerId="ADAL" clId="{3F699B4A-C8EA-4975-8C11-F446E0FFA29E}" dt="2020-01-20T13:26:37.897" v="4772" actId="20577"/>
        <pc:sldMkLst>
          <pc:docMk/>
          <pc:sldMk cId="701337001" sldId="911"/>
        </pc:sldMkLst>
        <pc:spChg chg="mod">
          <ac:chgData name="Ranjith Kumar" userId="e121730f-25c9-4562-8b21-c476a98efc5a" providerId="ADAL" clId="{3F699B4A-C8EA-4975-8C11-F446E0FFA29E}" dt="2020-01-20T13:26:37.897" v="4772" actId="20577"/>
          <ac:spMkLst>
            <pc:docMk/>
            <pc:sldMk cId="701337001" sldId="911"/>
            <ac:spMk id="2" creationId="{B23A22FA-C06E-43B3-8F7F-9EBB3C66678E}"/>
          </ac:spMkLst>
        </pc:spChg>
        <pc:spChg chg="mod">
          <ac:chgData name="Ranjith Kumar" userId="e121730f-25c9-4562-8b21-c476a98efc5a" providerId="ADAL" clId="{3F699B4A-C8EA-4975-8C11-F446E0FFA29E}" dt="2020-01-17T08:58:01.183" v="2339" actId="20577"/>
          <ac:spMkLst>
            <pc:docMk/>
            <pc:sldMk cId="701337001" sldId="911"/>
            <ac:spMk id="3" creationId="{2952811B-B66A-4CA5-B89A-A7FD3301EA44}"/>
          </ac:spMkLst>
        </pc:spChg>
        <pc:graphicFrameChg chg="add del">
          <ac:chgData name="Ranjith Kumar" userId="e121730f-25c9-4562-8b21-c476a98efc5a" providerId="ADAL" clId="{3F699B4A-C8EA-4975-8C11-F446E0FFA29E}" dt="2020-01-20T13:25:04.594" v="4669"/>
          <ac:graphicFrameMkLst>
            <pc:docMk/>
            <pc:sldMk cId="701337001" sldId="911"/>
            <ac:graphicFrameMk id="4" creationId="{AF2F373C-C72F-4464-93CD-14F5B61EED2A}"/>
          </ac:graphicFrameMkLst>
        </pc:graphicFrameChg>
      </pc:sldChg>
      <pc:sldChg chg="modSp add ord">
        <pc:chgData name="Ranjith Kumar" userId="e121730f-25c9-4562-8b21-c476a98efc5a" providerId="ADAL" clId="{3F699B4A-C8EA-4975-8C11-F446E0FFA29E}" dt="2020-01-20T13:22:32.082" v="4601" actId="20577"/>
        <pc:sldMkLst>
          <pc:docMk/>
          <pc:sldMk cId="1821698990" sldId="912"/>
        </pc:sldMkLst>
        <pc:spChg chg="mod">
          <ac:chgData name="Ranjith Kumar" userId="e121730f-25c9-4562-8b21-c476a98efc5a" providerId="ADAL" clId="{3F699B4A-C8EA-4975-8C11-F446E0FFA29E}" dt="2020-01-20T13:22:32.082" v="4601" actId="20577"/>
          <ac:spMkLst>
            <pc:docMk/>
            <pc:sldMk cId="1821698990" sldId="912"/>
            <ac:spMk id="2" creationId="{68D94E57-B501-4BA6-86BA-CD498E8E08BC}"/>
          </ac:spMkLst>
        </pc:spChg>
        <pc:spChg chg="mod">
          <ac:chgData name="Ranjith Kumar" userId="e121730f-25c9-4562-8b21-c476a98efc5a" providerId="ADAL" clId="{3F699B4A-C8EA-4975-8C11-F446E0FFA29E}" dt="2020-01-17T13:36:56.742" v="4153" actId="20577"/>
          <ac:spMkLst>
            <pc:docMk/>
            <pc:sldMk cId="1821698990" sldId="912"/>
            <ac:spMk id="3" creationId="{33EF1A96-5904-454C-991A-2B7D8BF2CB3E}"/>
          </ac:spMkLst>
        </pc:spChg>
      </pc:sldChg>
      <pc:sldChg chg="modSp add">
        <pc:chgData name="Ranjith Kumar" userId="e121730f-25c9-4562-8b21-c476a98efc5a" providerId="ADAL" clId="{3F699B4A-C8EA-4975-8C11-F446E0FFA29E}" dt="2020-01-17T06:21:00.162" v="1566" actId="20577"/>
        <pc:sldMkLst>
          <pc:docMk/>
          <pc:sldMk cId="1016867778" sldId="914"/>
        </pc:sldMkLst>
        <pc:spChg chg="mod">
          <ac:chgData name="Ranjith Kumar" userId="e121730f-25c9-4562-8b21-c476a98efc5a" providerId="ADAL" clId="{3F699B4A-C8EA-4975-8C11-F446E0FFA29E}" dt="2020-01-17T06:21:00.162" v="1566" actId="20577"/>
          <ac:spMkLst>
            <pc:docMk/>
            <pc:sldMk cId="1016867778" sldId="914"/>
            <ac:spMk id="2" creationId="{4306BA00-BB23-4C77-9481-CC72818B310C}"/>
          </ac:spMkLst>
        </pc:spChg>
        <pc:spChg chg="mod">
          <ac:chgData name="Ranjith Kumar" userId="e121730f-25c9-4562-8b21-c476a98efc5a" providerId="ADAL" clId="{3F699B4A-C8EA-4975-8C11-F446E0FFA29E}" dt="2020-01-17T06:20:46.205" v="1552" actId="20577"/>
          <ac:spMkLst>
            <pc:docMk/>
            <pc:sldMk cId="1016867778" sldId="914"/>
            <ac:spMk id="3" creationId="{7D66A26C-27EA-4BDE-85ED-5E4C5A8074C0}"/>
          </ac:spMkLst>
        </pc:spChg>
      </pc:sldChg>
      <pc:sldChg chg="addSp delSp modSp add">
        <pc:chgData name="Ranjith Kumar" userId="e121730f-25c9-4562-8b21-c476a98efc5a" providerId="ADAL" clId="{3F699B4A-C8EA-4975-8C11-F446E0FFA29E}" dt="2020-01-17T06:22:21.490" v="1612" actId="1076"/>
        <pc:sldMkLst>
          <pc:docMk/>
          <pc:sldMk cId="688915106" sldId="915"/>
        </pc:sldMkLst>
        <pc:spChg chg="del">
          <ac:chgData name="Ranjith Kumar" userId="e121730f-25c9-4562-8b21-c476a98efc5a" providerId="ADAL" clId="{3F699B4A-C8EA-4975-8C11-F446E0FFA29E}" dt="2020-01-17T06:22:18.386" v="1611"/>
          <ac:spMkLst>
            <pc:docMk/>
            <pc:sldMk cId="688915106" sldId="915"/>
            <ac:spMk id="2" creationId="{DD19DC64-CA32-4FFD-A790-553A86F91C42}"/>
          </ac:spMkLst>
        </pc:spChg>
        <pc:spChg chg="mod">
          <ac:chgData name="Ranjith Kumar" userId="e121730f-25c9-4562-8b21-c476a98efc5a" providerId="ADAL" clId="{3F699B4A-C8EA-4975-8C11-F446E0FFA29E}" dt="2020-01-17T06:21:59.160" v="1610" actId="20577"/>
          <ac:spMkLst>
            <pc:docMk/>
            <pc:sldMk cId="688915106" sldId="915"/>
            <ac:spMk id="3" creationId="{B756B31B-ADF5-44B7-806A-71C693E9A613}"/>
          </ac:spMkLst>
        </pc:spChg>
        <pc:picChg chg="add mod">
          <ac:chgData name="Ranjith Kumar" userId="e121730f-25c9-4562-8b21-c476a98efc5a" providerId="ADAL" clId="{3F699B4A-C8EA-4975-8C11-F446E0FFA29E}" dt="2020-01-17T06:22:21.490" v="1612" actId="1076"/>
          <ac:picMkLst>
            <pc:docMk/>
            <pc:sldMk cId="688915106" sldId="915"/>
            <ac:picMk id="4" creationId="{4D3854AB-C88F-470D-8DC8-08DBB3FDDE91}"/>
          </ac:picMkLst>
        </pc:picChg>
      </pc:sldChg>
      <pc:sldChg chg="addSp delSp modSp add">
        <pc:chgData name="Ranjith Kumar" userId="e121730f-25c9-4562-8b21-c476a98efc5a" providerId="ADAL" clId="{3F699B4A-C8EA-4975-8C11-F446E0FFA29E}" dt="2020-01-17T06:23:24.832" v="1619" actId="1076"/>
        <pc:sldMkLst>
          <pc:docMk/>
          <pc:sldMk cId="1216040411" sldId="916"/>
        </pc:sldMkLst>
        <pc:spChg chg="del">
          <ac:chgData name="Ranjith Kumar" userId="e121730f-25c9-4562-8b21-c476a98efc5a" providerId="ADAL" clId="{3F699B4A-C8EA-4975-8C11-F446E0FFA29E}" dt="2020-01-17T06:23:15.962" v="1616"/>
          <ac:spMkLst>
            <pc:docMk/>
            <pc:sldMk cId="1216040411" sldId="916"/>
            <ac:spMk id="2" creationId="{62029D66-12E0-4523-87DB-673D8709812C}"/>
          </ac:spMkLst>
        </pc:spChg>
        <pc:spChg chg="mod">
          <ac:chgData name="Ranjith Kumar" userId="e121730f-25c9-4562-8b21-c476a98efc5a" providerId="ADAL" clId="{3F699B4A-C8EA-4975-8C11-F446E0FFA29E}" dt="2020-01-17T06:23:00.466" v="1615" actId="20577"/>
          <ac:spMkLst>
            <pc:docMk/>
            <pc:sldMk cId="1216040411" sldId="916"/>
            <ac:spMk id="3" creationId="{B730C9EC-48B0-4682-8585-16A891CF5D72}"/>
          </ac:spMkLst>
        </pc:spChg>
        <pc:picChg chg="add mod">
          <ac:chgData name="Ranjith Kumar" userId="e121730f-25c9-4562-8b21-c476a98efc5a" providerId="ADAL" clId="{3F699B4A-C8EA-4975-8C11-F446E0FFA29E}" dt="2020-01-17T06:23:24.832" v="1619" actId="1076"/>
          <ac:picMkLst>
            <pc:docMk/>
            <pc:sldMk cId="1216040411" sldId="916"/>
            <ac:picMk id="4" creationId="{E82DFD9C-8FBE-4042-B0AA-E0FAA0575AB1}"/>
          </ac:picMkLst>
        </pc:picChg>
      </pc:sldChg>
      <pc:sldChg chg="modSp add">
        <pc:chgData name="Ranjith Kumar" userId="e121730f-25c9-4562-8b21-c476a98efc5a" providerId="ADAL" clId="{3F699B4A-C8EA-4975-8C11-F446E0FFA29E}" dt="2020-01-17T06:24:43.722" v="1645" actId="20577"/>
        <pc:sldMkLst>
          <pc:docMk/>
          <pc:sldMk cId="305012568" sldId="917"/>
        </pc:sldMkLst>
        <pc:spChg chg="mod">
          <ac:chgData name="Ranjith Kumar" userId="e121730f-25c9-4562-8b21-c476a98efc5a" providerId="ADAL" clId="{3F699B4A-C8EA-4975-8C11-F446E0FFA29E}" dt="2020-01-17T06:24:43.722" v="1645" actId="20577"/>
          <ac:spMkLst>
            <pc:docMk/>
            <pc:sldMk cId="305012568" sldId="917"/>
            <ac:spMk id="2" creationId="{26701D3E-601B-48F9-B805-E4DA50FA910A}"/>
          </ac:spMkLst>
        </pc:spChg>
        <pc:spChg chg="mod">
          <ac:chgData name="Ranjith Kumar" userId="e121730f-25c9-4562-8b21-c476a98efc5a" providerId="ADAL" clId="{3F699B4A-C8EA-4975-8C11-F446E0FFA29E}" dt="2020-01-17T06:24:19.087" v="1624" actId="20577"/>
          <ac:spMkLst>
            <pc:docMk/>
            <pc:sldMk cId="305012568" sldId="917"/>
            <ac:spMk id="3" creationId="{B1ACA46D-7E64-40B5-9E86-70DE5EDC3BFB}"/>
          </ac:spMkLst>
        </pc:spChg>
      </pc:sldChg>
      <pc:sldChg chg="addSp modSp add">
        <pc:chgData name="Ranjith Kumar" userId="e121730f-25c9-4562-8b21-c476a98efc5a" providerId="ADAL" clId="{3F699B4A-C8EA-4975-8C11-F446E0FFA29E}" dt="2020-01-17T06:33:28.075" v="1722" actId="1076"/>
        <pc:sldMkLst>
          <pc:docMk/>
          <pc:sldMk cId="1456349952" sldId="918"/>
        </pc:sldMkLst>
        <pc:spChg chg="mod">
          <ac:chgData name="Ranjith Kumar" userId="e121730f-25c9-4562-8b21-c476a98efc5a" providerId="ADAL" clId="{3F699B4A-C8EA-4975-8C11-F446E0FFA29E}" dt="2020-01-17T06:33:08.093" v="1720" actId="14100"/>
          <ac:spMkLst>
            <pc:docMk/>
            <pc:sldMk cId="1456349952" sldId="918"/>
            <ac:spMk id="2" creationId="{057155E7-C41A-4F11-A448-638CD011B690}"/>
          </ac:spMkLst>
        </pc:spChg>
        <pc:spChg chg="mod">
          <ac:chgData name="Ranjith Kumar" userId="e121730f-25c9-4562-8b21-c476a98efc5a" providerId="ADAL" clId="{3F699B4A-C8EA-4975-8C11-F446E0FFA29E}" dt="2020-01-17T06:32:16.030" v="1704" actId="20577"/>
          <ac:spMkLst>
            <pc:docMk/>
            <pc:sldMk cId="1456349952" sldId="918"/>
            <ac:spMk id="3" creationId="{36F64D97-5396-42B0-86E2-A0B74BF52B5E}"/>
          </ac:spMkLst>
        </pc:spChg>
        <pc:picChg chg="add mod">
          <ac:chgData name="Ranjith Kumar" userId="e121730f-25c9-4562-8b21-c476a98efc5a" providerId="ADAL" clId="{3F699B4A-C8EA-4975-8C11-F446E0FFA29E}" dt="2020-01-17T06:33:28.075" v="1722" actId="1076"/>
          <ac:picMkLst>
            <pc:docMk/>
            <pc:sldMk cId="1456349952" sldId="918"/>
            <ac:picMk id="4" creationId="{CFD1E21E-EE6D-4430-993F-B2E5B7ABBDCA}"/>
          </ac:picMkLst>
        </pc:picChg>
      </pc:sldChg>
      <pc:sldChg chg="modSp add">
        <pc:chgData name="Ranjith Kumar" userId="e121730f-25c9-4562-8b21-c476a98efc5a" providerId="ADAL" clId="{3F699B4A-C8EA-4975-8C11-F446E0FFA29E}" dt="2020-01-17T06:31:08.654" v="1697" actId="20577"/>
        <pc:sldMkLst>
          <pc:docMk/>
          <pc:sldMk cId="2834452985" sldId="919"/>
        </pc:sldMkLst>
        <pc:spChg chg="mod">
          <ac:chgData name="Ranjith Kumar" userId="e121730f-25c9-4562-8b21-c476a98efc5a" providerId="ADAL" clId="{3F699B4A-C8EA-4975-8C11-F446E0FFA29E}" dt="2020-01-17T06:31:08.654" v="1697" actId="20577"/>
          <ac:spMkLst>
            <pc:docMk/>
            <pc:sldMk cId="2834452985" sldId="919"/>
            <ac:spMk id="2" creationId="{933407DC-3E21-4528-90BD-6EB18B74C3DB}"/>
          </ac:spMkLst>
        </pc:spChg>
        <pc:spChg chg="mod">
          <ac:chgData name="Ranjith Kumar" userId="e121730f-25c9-4562-8b21-c476a98efc5a" providerId="ADAL" clId="{3F699B4A-C8EA-4975-8C11-F446E0FFA29E}" dt="2020-01-17T06:30:12.960" v="1661" actId="20577"/>
          <ac:spMkLst>
            <pc:docMk/>
            <pc:sldMk cId="2834452985" sldId="919"/>
            <ac:spMk id="3" creationId="{A763B883-1E7D-4F52-A6B1-CF6DDDC2E327}"/>
          </ac:spMkLst>
        </pc:spChg>
      </pc:sldChg>
      <pc:sldChg chg="addSp delSp modSp add">
        <pc:chgData name="Ranjith Kumar" userId="e121730f-25c9-4562-8b21-c476a98efc5a" providerId="ADAL" clId="{3F699B4A-C8EA-4975-8C11-F446E0FFA29E}" dt="2020-01-17T06:34:08.874" v="1725" actId="14100"/>
        <pc:sldMkLst>
          <pc:docMk/>
          <pc:sldMk cId="532249526" sldId="920"/>
        </pc:sldMkLst>
        <pc:spChg chg="del">
          <ac:chgData name="Ranjith Kumar" userId="e121730f-25c9-4562-8b21-c476a98efc5a" providerId="ADAL" clId="{3F699B4A-C8EA-4975-8C11-F446E0FFA29E}" dt="2020-01-17T06:34:03.492" v="1723"/>
          <ac:spMkLst>
            <pc:docMk/>
            <pc:sldMk cId="532249526" sldId="920"/>
            <ac:spMk id="2" creationId="{6AB98526-8DA2-46A6-A10A-FCA72396D0E1}"/>
          </ac:spMkLst>
        </pc:spChg>
        <pc:spChg chg="mod">
          <ac:chgData name="Ranjith Kumar" userId="e121730f-25c9-4562-8b21-c476a98efc5a" providerId="ADAL" clId="{3F699B4A-C8EA-4975-8C11-F446E0FFA29E}" dt="2020-01-17T06:32:11.327" v="1702" actId="20577"/>
          <ac:spMkLst>
            <pc:docMk/>
            <pc:sldMk cId="532249526" sldId="920"/>
            <ac:spMk id="3" creationId="{AE0DCBC5-B969-47F8-985B-A7170D9DAF29}"/>
          </ac:spMkLst>
        </pc:spChg>
        <pc:picChg chg="add mod">
          <ac:chgData name="Ranjith Kumar" userId="e121730f-25c9-4562-8b21-c476a98efc5a" providerId="ADAL" clId="{3F699B4A-C8EA-4975-8C11-F446E0FFA29E}" dt="2020-01-17T06:34:08.874" v="1725" actId="14100"/>
          <ac:picMkLst>
            <pc:docMk/>
            <pc:sldMk cId="532249526" sldId="920"/>
            <ac:picMk id="4" creationId="{DD6E68C2-1FE4-4385-A4DE-4A1857223223}"/>
          </ac:picMkLst>
        </pc:picChg>
      </pc:sldChg>
      <pc:sldChg chg="addSp modSp add">
        <pc:chgData name="Ranjith Kumar" userId="e121730f-25c9-4562-8b21-c476a98efc5a" providerId="ADAL" clId="{3F699B4A-C8EA-4975-8C11-F446E0FFA29E}" dt="2020-01-17T06:58:57.123" v="1751" actId="1076"/>
        <pc:sldMkLst>
          <pc:docMk/>
          <pc:sldMk cId="1664072209" sldId="921"/>
        </pc:sldMkLst>
        <pc:spChg chg="mod">
          <ac:chgData name="Ranjith Kumar" userId="e121730f-25c9-4562-8b21-c476a98efc5a" providerId="ADAL" clId="{3F699B4A-C8EA-4975-8C11-F446E0FFA29E}" dt="2020-01-17T06:58:27.258" v="1749" actId="20577"/>
          <ac:spMkLst>
            <pc:docMk/>
            <pc:sldMk cId="1664072209" sldId="921"/>
            <ac:spMk id="2" creationId="{639B4485-BB52-4288-89E2-A5B25B0D1D4F}"/>
          </ac:spMkLst>
        </pc:spChg>
        <pc:spChg chg="mod">
          <ac:chgData name="Ranjith Kumar" userId="e121730f-25c9-4562-8b21-c476a98efc5a" providerId="ADAL" clId="{3F699B4A-C8EA-4975-8C11-F446E0FFA29E}" dt="2020-01-17T06:57:55.131" v="1736" actId="20577"/>
          <ac:spMkLst>
            <pc:docMk/>
            <pc:sldMk cId="1664072209" sldId="921"/>
            <ac:spMk id="3" creationId="{963B55A6-5155-427B-B28D-C2D6BE549C36}"/>
          </ac:spMkLst>
        </pc:spChg>
        <pc:picChg chg="add mod">
          <ac:chgData name="Ranjith Kumar" userId="e121730f-25c9-4562-8b21-c476a98efc5a" providerId="ADAL" clId="{3F699B4A-C8EA-4975-8C11-F446E0FFA29E}" dt="2020-01-17T06:58:57.123" v="1751" actId="1076"/>
          <ac:picMkLst>
            <pc:docMk/>
            <pc:sldMk cId="1664072209" sldId="921"/>
            <ac:picMk id="4" creationId="{5EF7F40C-525E-4893-A553-30B1B23E64DC}"/>
          </ac:picMkLst>
        </pc:picChg>
      </pc:sldChg>
      <pc:sldChg chg="addSp delSp modSp add">
        <pc:chgData name="Ranjith Kumar" userId="e121730f-25c9-4562-8b21-c476a98efc5a" providerId="ADAL" clId="{3F699B4A-C8EA-4975-8C11-F446E0FFA29E}" dt="2020-01-17T06:59:31.733" v="1754" actId="1076"/>
        <pc:sldMkLst>
          <pc:docMk/>
          <pc:sldMk cId="3295510144" sldId="922"/>
        </pc:sldMkLst>
        <pc:spChg chg="del">
          <ac:chgData name="Ranjith Kumar" userId="e121730f-25c9-4562-8b21-c476a98efc5a" providerId="ADAL" clId="{3F699B4A-C8EA-4975-8C11-F446E0FFA29E}" dt="2020-01-17T06:59:28.689" v="1753"/>
          <ac:spMkLst>
            <pc:docMk/>
            <pc:sldMk cId="3295510144" sldId="922"/>
            <ac:spMk id="2" creationId="{BC2AC7E3-D0D2-405E-BF2E-F2AF87624580}"/>
          </ac:spMkLst>
        </pc:spChg>
        <pc:spChg chg="mod">
          <ac:chgData name="Ranjith Kumar" userId="e121730f-25c9-4562-8b21-c476a98efc5a" providerId="ADAL" clId="{3F699B4A-C8EA-4975-8C11-F446E0FFA29E}" dt="2020-01-17T06:59:09.927" v="1752"/>
          <ac:spMkLst>
            <pc:docMk/>
            <pc:sldMk cId="3295510144" sldId="922"/>
            <ac:spMk id="3" creationId="{EC854ABF-3886-4144-B9D0-2BC5A98E13EA}"/>
          </ac:spMkLst>
        </pc:spChg>
        <pc:picChg chg="add mod">
          <ac:chgData name="Ranjith Kumar" userId="e121730f-25c9-4562-8b21-c476a98efc5a" providerId="ADAL" clId="{3F699B4A-C8EA-4975-8C11-F446E0FFA29E}" dt="2020-01-17T06:59:31.733" v="1754" actId="1076"/>
          <ac:picMkLst>
            <pc:docMk/>
            <pc:sldMk cId="3295510144" sldId="922"/>
            <ac:picMk id="4" creationId="{B48B13A8-C57C-4BD7-873C-B6FDD3C9790A}"/>
          </ac:picMkLst>
        </pc:picChg>
      </pc:sldChg>
      <pc:sldChg chg="modSp add">
        <pc:chgData name="Ranjith Kumar" userId="e121730f-25c9-4562-8b21-c476a98efc5a" providerId="ADAL" clId="{3F699B4A-C8EA-4975-8C11-F446E0FFA29E}" dt="2020-01-17T07:07:01.928" v="1818" actId="20577"/>
        <pc:sldMkLst>
          <pc:docMk/>
          <pc:sldMk cId="474048116" sldId="923"/>
        </pc:sldMkLst>
        <pc:spChg chg="mod">
          <ac:chgData name="Ranjith Kumar" userId="e121730f-25c9-4562-8b21-c476a98efc5a" providerId="ADAL" clId="{3F699B4A-C8EA-4975-8C11-F446E0FFA29E}" dt="2020-01-17T07:07:01.928" v="1818" actId="20577"/>
          <ac:spMkLst>
            <pc:docMk/>
            <pc:sldMk cId="474048116" sldId="923"/>
            <ac:spMk id="3" creationId="{280683AD-3105-472B-AE48-D9F6EF2840CE}"/>
          </ac:spMkLst>
        </pc:spChg>
      </pc:sldChg>
      <pc:sldChg chg="modSp add">
        <pc:chgData name="Ranjith Kumar" userId="e121730f-25c9-4562-8b21-c476a98efc5a" providerId="ADAL" clId="{3F699B4A-C8EA-4975-8C11-F446E0FFA29E}" dt="2020-01-17T07:07:21.976" v="1828" actId="20577"/>
        <pc:sldMkLst>
          <pc:docMk/>
          <pc:sldMk cId="2145531151" sldId="924"/>
        </pc:sldMkLst>
        <pc:spChg chg="mod">
          <ac:chgData name="Ranjith Kumar" userId="e121730f-25c9-4562-8b21-c476a98efc5a" providerId="ADAL" clId="{3F699B4A-C8EA-4975-8C11-F446E0FFA29E}" dt="2020-01-17T07:07:21.976" v="1828" actId="20577"/>
          <ac:spMkLst>
            <pc:docMk/>
            <pc:sldMk cId="2145531151" sldId="924"/>
            <ac:spMk id="3" creationId="{EEFA2D53-2146-4F0A-A632-40428C5C4C5F}"/>
          </ac:spMkLst>
        </pc:spChg>
      </pc:sldChg>
      <pc:sldChg chg="modSp add">
        <pc:chgData name="Ranjith Kumar" userId="e121730f-25c9-4562-8b21-c476a98efc5a" providerId="ADAL" clId="{3F699B4A-C8EA-4975-8C11-F446E0FFA29E}" dt="2020-01-17T07:07:54.879" v="1836" actId="20577"/>
        <pc:sldMkLst>
          <pc:docMk/>
          <pc:sldMk cId="1123842893" sldId="925"/>
        </pc:sldMkLst>
        <pc:spChg chg="mod">
          <ac:chgData name="Ranjith Kumar" userId="e121730f-25c9-4562-8b21-c476a98efc5a" providerId="ADAL" clId="{3F699B4A-C8EA-4975-8C11-F446E0FFA29E}" dt="2020-01-17T07:07:54.879" v="1836" actId="20577"/>
          <ac:spMkLst>
            <pc:docMk/>
            <pc:sldMk cId="1123842893" sldId="925"/>
            <ac:spMk id="3" creationId="{43FBFE09-DB05-4994-A5E9-AA87E91F439A}"/>
          </ac:spMkLst>
        </pc:spChg>
      </pc:sldChg>
      <pc:sldChg chg="modSp add">
        <pc:chgData name="Ranjith Kumar" userId="e121730f-25c9-4562-8b21-c476a98efc5a" providerId="ADAL" clId="{3F699B4A-C8EA-4975-8C11-F446E0FFA29E}" dt="2020-01-17T07:08:16.758" v="1854" actId="20577"/>
        <pc:sldMkLst>
          <pc:docMk/>
          <pc:sldMk cId="2933629356" sldId="926"/>
        </pc:sldMkLst>
        <pc:spChg chg="mod">
          <ac:chgData name="Ranjith Kumar" userId="e121730f-25c9-4562-8b21-c476a98efc5a" providerId="ADAL" clId="{3F699B4A-C8EA-4975-8C11-F446E0FFA29E}" dt="2020-01-17T07:08:16.758" v="1854" actId="20577"/>
          <ac:spMkLst>
            <pc:docMk/>
            <pc:sldMk cId="2933629356" sldId="926"/>
            <ac:spMk id="3" creationId="{C1A35BCF-FD36-4C4E-838E-77E61B528704}"/>
          </ac:spMkLst>
        </pc:spChg>
      </pc:sldChg>
      <pc:sldChg chg="addSp modSp add">
        <pc:chgData name="Ranjith Kumar" userId="e121730f-25c9-4562-8b21-c476a98efc5a" providerId="ADAL" clId="{3F699B4A-C8EA-4975-8C11-F446E0FFA29E}" dt="2020-01-20T13:27:26.433" v="4773" actId="6549"/>
        <pc:sldMkLst>
          <pc:docMk/>
          <pc:sldMk cId="4092678803" sldId="927"/>
        </pc:sldMkLst>
        <pc:spChg chg="mod">
          <ac:chgData name="Ranjith Kumar" userId="e121730f-25c9-4562-8b21-c476a98efc5a" providerId="ADAL" clId="{3F699B4A-C8EA-4975-8C11-F446E0FFA29E}" dt="2020-01-20T13:27:26.433" v="4773" actId="6549"/>
          <ac:spMkLst>
            <pc:docMk/>
            <pc:sldMk cId="4092678803" sldId="927"/>
            <ac:spMk id="2" creationId="{AF09DD72-148B-4F5C-AE3A-02AD5E8DD335}"/>
          </ac:spMkLst>
        </pc:spChg>
        <pc:spChg chg="mod">
          <ac:chgData name="Ranjith Kumar" userId="e121730f-25c9-4562-8b21-c476a98efc5a" providerId="ADAL" clId="{3F699B4A-C8EA-4975-8C11-F446E0FFA29E}" dt="2020-01-17T08:18:28.331" v="1873" actId="20577"/>
          <ac:spMkLst>
            <pc:docMk/>
            <pc:sldMk cId="4092678803" sldId="927"/>
            <ac:spMk id="3" creationId="{7391F9D2-DB7E-4B87-A7BF-33DFBD166BE8}"/>
          </ac:spMkLst>
        </pc:spChg>
        <pc:picChg chg="add mod">
          <ac:chgData name="Ranjith Kumar" userId="e121730f-25c9-4562-8b21-c476a98efc5a" providerId="ADAL" clId="{3F699B4A-C8EA-4975-8C11-F446E0FFA29E}" dt="2020-01-17T08:20:41.865" v="2081" actId="1076"/>
          <ac:picMkLst>
            <pc:docMk/>
            <pc:sldMk cId="4092678803" sldId="927"/>
            <ac:picMk id="4" creationId="{1024ED36-59F8-4C77-8A37-B53B1AEAD7BD}"/>
          </ac:picMkLst>
        </pc:picChg>
      </pc:sldChg>
      <pc:sldChg chg="addSp delSp modSp add">
        <pc:chgData name="Ranjith Kumar" userId="e121730f-25c9-4562-8b21-c476a98efc5a" providerId="ADAL" clId="{3F699B4A-C8EA-4975-8C11-F446E0FFA29E}" dt="2020-01-17T08:27:45.922" v="2141" actId="1076"/>
        <pc:sldMkLst>
          <pc:docMk/>
          <pc:sldMk cId="853650879" sldId="928"/>
        </pc:sldMkLst>
        <pc:spChg chg="del">
          <ac:chgData name="Ranjith Kumar" userId="e121730f-25c9-4562-8b21-c476a98efc5a" providerId="ADAL" clId="{3F699B4A-C8EA-4975-8C11-F446E0FFA29E}" dt="2020-01-17T08:22:21.305" v="2083"/>
          <ac:spMkLst>
            <pc:docMk/>
            <pc:sldMk cId="853650879" sldId="928"/>
            <ac:spMk id="2" creationId="{AF10C8EC-4449-479B-AA5A-3D65A640E3EA}"/>
          </ac:spMkLst>
        </pc:spChg>
        <pc:spChg chg="mod">
          <ac:chgData name="Ranjith Kumar" userId="e121730f-25c9-4562-8b21-c476a98efc5a" providerId="ADAL" clId="{3F699B4A-C8EA-4975-8C11-F446E0FFA29E}" dt="2020-01-17T08:22:34.464" v="2110" actId="20577"/>
          <ac:spMkLst>
            <pc:docMk/>
            <pc:sldMk cId="853650879" sldId="928"/>
            <ac:spMk id="3" creationId="{EEDE4712-E153-4798-8042-F0B680036144}"/>
          </ac:spMkLst>
        </pc:spChg>
        <pc:picChg chg="add mod">
          <ac:chgData name="Ranjith Kumar" userId="e121730f-25c9-4562-8b21-c476a98efc5a" providerId="ADAL" clId="{3F699B4A-C8EA-4975-8C11-F446E0FFA29E}" dt="2020-01-17T08:27:45.922" v="2141" actId="1076"/>
          <ac:picMkLst>
            <pc:docMk/>
            <pc:sldMk cId="853650879" sldId="928"/>
            <ac:picMk id="4" creationId="{F2C83358-CE5C-4DC4-8ECF-B83D0795E6AF}"/>
          </ac:picMkLst>
        </pc:picChg>
      </pc:sldChg>
      <pc:sldChg chg="addSp delSp modSp add modNotesTx">
        <pc:chgData name="Ranjith Kumar" userId="e121730f-25c9-4562-8b21-c476a98efc5a" providerId="ADAL" clId="{3F699B4A-C8EA-4975-8C11-F446E0FFA29E}" dt="2020-01-17T09:28:43.446" v="2604" actId="20577"/>
        <pc:sldMkLst>
          <pc:docMk/>
          <pc:sldMk cId="3189228906" sldId="929"/>
        </pc:sldMkLst>
        <pc:spChg chg="del">
          <ac:chgData name="Ranjith Kumar" userId="e121730f-25c9-4562-8b21-c476a98efc5a" providerId="ADAL" clId="{3F699B4A-C8EA-4975-8C11-F446E0FFA29E}" dt="2020-01-17T08:23:37.079" v="2113"/>
          <ac:spMkLst>
            <pc:docMk/>
            <pc:sldMk cId="3189228906" sldId="929"/>
            <ac:spMk id="2" creationId="{4DC574CA-52FE-43DA-99BE-49C94C9FB438}"/>
          </ac:spMkLst>
        </pc:spChg>
        <pc:spChg chg="mod">
          <ac:chgData name="Ranjith Kumar" userId="e121730f-25c9-4562-8b21-c476a98efc5a" providerId="ADAL" clId="{3F699B4A-C8EA-4975-8C11-F446E0FFA29E}" dt="2020-01-17T09:28:43.446" v="2604" actId="20577"/>
          <ac:spMkLst>
            <pc:docMk/>
            <pc:sldMk cId="3189228906" sldId="929"/>
            <ac:spMk id="3" creationId="{1DB18A38-2064-409A-88A0-8CE92971F91F}"/>
          </ac:spMkLst>
        </pc:spChg>
        <pc:picChg chg="add mod">
          <ac:chgData name="Ranjith Kumar" userId="e121730f-25c9-4562-8b21-c476a98efc5a" providerId="ADAL" clId="{3F699B4A-C8EA-4975-8C11-F446E0FFA29E}" dt="2020-01-17T08:23:37.079" v="2113"/>
          <ac:picMkLst>
            <pc:docMk/>
            <pc:sldMk cId="3189228906" sldId="929"/>
            <ac:picMk id="4" creationId="{3C957B24-EE36-4B6E-BAF6-839244660D03}"/>
          </ac:picMkLst>
        </pc:picChg>
      </pc:sldChg>
      <pc:sldChg chg="modSp add">
        <pc:chgData name="Ranjith Kumar" userId="e121730f-25c9-4562-8b21-c476a98efc5a" providerId="ADAL" clId="{3F699B4A-C8EA-4975-8C11-F446E0FFA29E}" dt="2020-01-17T14:11:35.379" v="4283"/>
        <pc:sldMkLst>
          <pc:docMk/>
          <pc:sldMk cId="395704906" sldId="930"/>
        </pc:sldMkLst>
        <pc:spChg chg="mod">
          <ac:chgData name="Ranjith Kumar" userId="e121730f-25c9-4562-8b21-c476a98efc5a" providerId="ADAL" clId="{3F699B4A-C8EA-4975-8C11-F446E0FFA29E}" dt="2020-01-17T14:11:35.379" v="4283"/>
          <ac:spMkLst>
            <pc:docMk/>
            <pc:sldMk cId="395704906" sldId="930"/>
            <ac:spMk id="2" creationId="{52C316D5-280B-4EF9-AA38-638B2F597ACB}"/>
          </ac:spMkLst>
        </pc:spChg>
        <pc:spChg chg="mod">
          <ac:chgData name="Ranjith Kumar" userId="e121730f-25c9-4562-8b21-c476a98efc5a" providerId="ADAL" clId="{3F699B4A-C8EA-4975-8C11-F446E0FFA29E}" dt="2020-01-17T09:28:29.271" v="2577" actId="20577"/>
          <ac:spMkLst>
            <pc:docMk/>
            <pc:sldMk cId="395704906" sldId="930"/>
            <ac:spMk id="3" creationId="{426A6CDB-90E4-4551-82E4-7F9008F6E108}"/>
          </ac:spMkLst>
        </pc:spChg>
      </pc:sldChg>
      <pc:sldChg chg="addSp delSp modSp add">
        <pc:chgData name="Ranjith Kumar" userId="e121730f-25c9-4562-8b21-c476a98efc5a" providerId="ADAL" clId="{3F699B4A-C8EA-4975-8C11-F446E0FFA29E}" dt="2020-01-17T08:28:41.778" v="2171"/>
        <pc:sldMkLst>
          <pc:docMk/>
          <pc:sldMk cId="677027829" sldId="931"/>
        </pc:sldMkLst>
        <pc:spChg chg="del">
          <ac:chgData name="Ranjith Kumar" userId="e121730f-25c9-4562-8b21-c476a98efc5a" providerId="ADAL" clId="{3F699B4A-C8EA-4975-8C11-F446E0FFA29E}" dt="2020-01-17T08:28:41.778" v="2171"/>
          <ac:spMkLst>
            <pc:docMk/>
            <pc:sldMk cId="677027829" sldId="931"/>
            <ac:spMk id="2" creationId="{07CC18FA-054B-4ABF-BB26-8B813BB2AA42}"/>
          </ac:spMkLst>
        </pc:spChg>
        <pc:spChg chg="mod">
          <ac:chgData name="Ranjith Kumar" userId="e121730f-25c9-4562-8b21-c476a98efc5a" providerId="ADAL" clId="{3F699B4A-C8EA-4975-8C11-F446E0FFA29E}" dt="2020-01-17T08:28:22.759" v="2170" actId="20577"/>
          <ac:spMkLst>
            <pc:docMk/>
            <pc:sldMk cId="677027829" sldId="931"/>
            <ac:spMk id="3" creationId="{7640B53E-7592-4B6C-ABF1-6D007AFB5E44}"/>
          </ac:spMkLst>
        </pc:spChg>
        <pc:picChg chg="add mod">
          <ac:chgData name="Ranjith Kumar" userId="e121730f-25c9-4562-8b21-c476a98efc5a" providerId="ADAL" clId="{3F699B4A-C8EA-4975-8C11-F446E0FFA29E}" dt="2020-01-17T08:28:41.778" v="2171"/>
          <ac:picMkLst>
            <pc:docMk/>
            <pc:sldMk cId="677027829" sldId="931"/>
            <ac:picMk id="4" creationId="{3EE8EA95-E4F7-4A52-A01C-7778D6772518}"/>
          </ac:picMkLst>
        </pc:picChg>
      </pc:sldChg>
      <pc:sldChg chg="modSp add">
        <pc:chgData name="Ranjith Kumar" userId="e121730f-25c9-4562-8b21-c476a98efc5a" providerId="ADAL" clId="{3F699B4A-C8EA-4975-8C11-F446E0FFA29E}" dt="2020-01-17T12:13:44.091" v="3115" actId="20577"/>
        <pc:sldMkLst>
          <pc:docMk/>
          <pc:sldMk cId="4053576707" sldId="932"/>
        </pc:sldMkLst>
        <pc:spChg chg="mod">
          <ac:chgData name="Ranjith Kumar" userId="e121730f-25c9-4562-8b21-c476a98efc5a" providerId="ADAL" clId="{3F699B4A-C8EA-4975-8C11-F446E0FFA29E}" dt="2020-01-17T12:13:44.091" v="3115" actId="20577"/>
          <ac:spMkLst>
            <pc:docMk/>
            <pc:sldMk cId="4053576707" sldId="932"/>
            <ac:spMk id="3" creationId="{2C94A0DF-AD25-48DD-93A1-1805D70E09D6}"/>
          </ac:spMkLst>
        </pc:spChg>
      </pc:sldChg>
      <pc:sldChg chg="modSp add">
        <pc:chgData name="Ranjith Kumar" userId="e121730f-25c9-4562-8b21-c476a98efc5a" providerId="ADAL" clId="{3F699B4A-C8EA-4975-8C11-F446E0FFA29E}" dt="2020-01-17T14:13:03.163" v="4406" actId="20577"/>
        <pc:sldMkLst>
          <pc:docMk/>
          <pc:sldMk cId="4027489266" sldId="933"/>
        </pc:sldMkLst>
        <pc:spChg chg="mod">
          <ac:chgData name="Ranjith Kumar" userId="e121730f-25c9-4562-8b21-c476a98efc5a" providerId="ADAL" clId="{3F699B4A-C8EA-4975-8C11-F446E0FFA29E}" dt="2020-01-17T14:13:03.163" v="4406" actId="20577"/>
          <ac:spMkLst>
            <pc:docMk/>
            <pc:sldMk cId="4027489266" sldId="933"/>
            <ac:spMk id="2" creationId="{7C691849-484E-4F0D-BEB3-96699FC5AEA5}"/>
          </ac:spMkLst>
        </pc:spChg>
      </pc:sldChg>
      <pc:sldChg chg="modSp add">
        <pc:chgData name="Ranjith Kumar" userId="e121730f-25c9-4562-8b21-c476a98efc5a" providerId="ADAL" clId="{3F699B4A-C8EA-4975-8C11-F446E0FFA29E}" dt="2020-01-17T13:43:50.026" v="4240" actId="20577"/>
        <pc:sldMkLst>
          <pc:docMk/>
          <pc:sldMk cId="3298620975" sldId="934"/>
        </pc:sldMkLst>
        <pc:spChg chg="mod">
          <ac:chgData name="Ranjith Kumar" userId="e121730f-25c9-4562-8b21-c476a98efc5a" providerId="ADAL" clId="{3F699B4A-C8EA-4975-8C11-F446E0FFA29E}" dt="2020-01-17T13:43:50.026" v="4240" actId="20577"/>
          <ac:spMkLst>
            <pc:docMk/>
            <pc:sldMk cId="3298620975" sldId="934"/>
            <ac:spMk id="2" creationId="{A9B0C016-2C21-4961-AC5E-0A334F799EDF}"/>
          </ac:spMkLst>
        </pc:spChg>
        <pc:spChg chg="mod">
          <ac:chgData name="Ranjith Kumar" userId="e121730f-25c9-4562-8b21-c476a98efc5a" providerId="ADAL" clId="{3F699B4A-C8EA-4975-8C11-F446E0FFA29E}" dt="2020-01-17T08:43:15.423" v="2219" actId="20577"/>
          <ac:spMkLst>
            <pc:docMk/>
            <pc:sldMk cId="3298620975" sldId="934"/>
            <ac:spMk id="3" creationId="{E2DB6D5E-99A3-49DF-8042-18869A42B96D}"/>
          </ac:spMkLst>
        </pc:spChg>
      </pc:sldChg>
      <pc:sldChg chg="modSp add">
        <pc:chgData name="Ranjith Kumar" userId="e121730f-25c9-4562-8b21-c476a98efc5a" providerId="ADAL" clId="{3F699B4A-C8EA-4975-8C11-F446E0FFA29E}" dt="2020-01-17T13:26:21.953" v="4134" actId="20577"/>
        <pc:sldMkLst>
          <pc:docMk/>
          <pc:sldMk cId="1521184851" sldId="935"/>
        </pc:sldMkLst>
        <pc:spChg chg="mod">
          <ac:chgData name="Ranjith Kumar" userId="e121730f-25c9-4562-8b21-c476a98efc5a" providerId="ADAL" clId="{3F699B4A-C8EA-4975-8C11-F446E0FFA29E}" dt="2020-01-17T13:26:21.953" v="4134" actId="20577"/>
          <ac:spMkLst>
            <pc:docMk/>
            <pc:sldMk cId="1521184851" sldId="935"/>
            <ac:spMk id="2" creationId="{702A1FCD-12B7-4D6E-AC0D-AFF182D6F3E6}"/>
          </ac:spMkLst>
        </pc:spChg>
        <pc:spChg chg="mod">
          <ac:chgData name="Ranjith Kumar" userId="e121730f-25c9-4562-8b21-c476a98efc5a" providerId="ADAL" clId="{3F699B4A-C8EA-4975-8C11-F446E0FFA29E}" dt="2020-01-17T09:30:12.824" v="2612" actId="20577"/>
          <ac:spMkLst>
            <pc:docMk/>
            <pc:sldMk cId="1521184851" sldId="935"/>
            <ac:spMk id="3" creationId="{8FDABF7F-34E2-4AA6-8B1E-193A0981E4EC}"/>
          </ac:spMkLst>
        </pc:spChg>
      </pc:sldChg>
      <pc:sldChg chg="addSp modSp add">
        <pc:chgData name="Ranjith Kumar" userId="e121730f-25c9-4562-8b21-c476a98efc5a" providerId="ADAL" clId="{3F699B4A-C8EA-4975-8C11-F446E0FFA29E}" dt="2020-01-17T12:12:01.830" v="3083" actId="6549"/>
        <pc:sldMkLst>
          <pc:docMk/>
          <pc:sldMk cId="3103672455" sldId="936"/>
        </pc:sldMkLst>
        <pc:spChg chg="mod">
          <ac:chgData name="Ranjith Kumar" userId="e121730f-25c9-4562-8b21-c476a98efc5a" providerId="ADAL" clId="{3F699B4A-C8EA-4975-8C11-F446E0FFA29E}" dt="2020-01-17T12:12:01.830" v="3083" actId="6549"/>
          <ac:spMkLst>
            <pc:docMk/>
            <pc:sldMk cId="3103672455" sldId="936"/>
            <ac:spMk id="2" creationId="{D8CF074C-8B44-4E1F-B971-42EC7AACC82C}"/>
          </ac:spMkLst>
        </pc:spChg>
        <pc:spChg chg="mod">
          <ac:chgData name="Ranjith Kumar" userId="e121730f-25c9-4562-8b21-c476a98efc5a" providerId="ADAL" clId="{3F699B4A-C8EA-4975-8C11-F446E0FFA29E}" dt="2020-01-17T09:30:06.811" v="2606" actId="20577"/>
          <ac:spMkLst>
            <pc:docMk/>
            <pc:sldMk cId="3103672455" sldId="936"/>
            <ac:spMk id="3" creationId="{2B74F2D5-57C4-40D3-BD81-479DF69CCFBC}"/>
          </ac:spMkLst>
        </pc:spChg>
        <pc:picChg chg="add mod">
          <ac:chgData name="Ranjith Kumar" userId="e121730f-25c9-4562-8b21-c476a98efc5a" providerId="ADAL" clId="{3F699B4A-C8EA-4975-8C11-F446E0FFA29E}" dt="2020-01-17T09:45:06.457" v="2720" actId="1076"/>
          <ac:picMkLst>
            <pc:docMk/>
            <pc:sldMk cId="3103672455" sldId="936"/>
            <ac:picMk id="4" creationId="{7C987C49-591F-4E83-AD4A-04CF989E60CA}"/>
          </ac:picMkLst>
        </pc:picChg>
      </pc:sldChg>
      <pc:sldChg chg="modSp add">
        <pc:chgData name="Ranjith Kumar" userId="e121730f-25c9-4562-8b21-c476a98efc5a" providerId="ADAL" clId="{3F699B4A-C8EA-4975-8C11-F446E0FFA29E}" dt="2020-01-17T09:25:26.191" v="2492" actId="6549"/>
        <pc:sldMkLst>
          <pc:docMk/>
          <pc:sldMk cId="760780805" sldId="937"/>
        </pc:sldMkLst>
        <pc:spChg chg="mod">
          <ac:chgData name="Ranjith Kumar" userId="e121730f-25c9-4562-8b21-c476a98efc5a" providerId="ADAL" clId="{3F699B4A-C8EA-4975-8C11-F446E0FFA29E}" dt="2020-01-17T09:25:26.191" v="2492" actId="6549"/>
          <ac:spMkLst>
            <pc:docMk/>
            <pc:sldMk cId="760780805" sldId="937"/>
            <ac:spMk id="2" creationId="{26893D72-44B3-4073-9264-8514FF40D1BF}"/>
          </ac:spMkLst>
        </pc:spChg>
        <pc:spChg chg="mod">
          <ac:chgData name="Ranjith Kumar" userId="e121730f-25c9-4562-8b21-c476a98efc5a" providerId="ADAL" clId="{3F699B4A-C8EA-4975-8C11-F446E0FFA29E}" dt="2020-01-17T08:44:35.752" v="2308" actId="20577"/>
          <ac:spMkLst>
            <pc:docMk/>
            <pc:sldMk cId="760780805" sldId="937"/>
            <ac:spMk id="3" creationId="{FC91D6B9-ADB9-4BC2-9A28-C7408007F356}"/>
          </ac:spMkLst>
        </pc:spChg>
      </pc:sldChg>
      <pc:sldChg chg="addSp delSp modSp add">
        <pc:chgData name="Ranjith Kumar" userId="e121730f-25c9-4562-8b21-c476a98efc5a" providerId="ADAL" clId="{3F699B4A-C8EA-4975-8C11-F446E0FFA29E}" dt="2020-01-17T09:01:37.609" v="2369"/>
        <pc:sldMkLst>
          <pc:docMk/>
          <pc:sldMk cId="1142456761" sldId="938"/>
        </pc:sldMkLst>
        <pc:spChg chg="del mod">
          <ac:chgData name="Ranjith Kumar" userId="e121730f-25c9-4562-8b21-c476a98efc5a" providerId="ADAL" clId="{3F699B4A-C8EA-4975-8C11-F446E0FFA29E}" dt="2020-01-17T09:01:37.609" v="2369"/>
          <ac:spMkLst>
            <pc:docMk/>
            <pc:sldMk cId="1142456761" sldId="938"/>
            <ac:spMk id="2" creationId="{1EF96534-AEC1-4882-A6B6-B680623AAAEF}"/>
          </ac:spMkLst>
        </pc:spChg>
        <pc:spChg chg="mod">
          <ac:chgData name="Ranjith Kumar" userId="e121730f-25c9-4562-8b21-c476a98efc5a" providerId="ADAL" clId="{3F699B4A-C8EA-4975-8C11-F446E0FFA29E}" dt="2020-01-17T08:58:34.530" v="2367" actId="20577"/>
          <ac:spMkLst>
            <pc:docMk/>
            <pc:sldMk cId="1142456761" sldId="938"/>
            <ac:spMk id="3" creationId="{C1BBF62E-CE7D-428D-A163-F32FABA97B2D}"/>
          </ac:spMkLst>
        </pc:spChg>
        <pc:picChg chg="add mod">
          <ac:chgData name="Ranjith Kumar" userId="e121730f-25c9-4562-8b21-c476a98efc5a" providerId="ADAL" clId="{3F699B4A-C8EA-4975-8C11-F446E0FFA29E}" dt="2020-01-17T09:01:37.609" v="2369"/>
          <ac:picMkLst>
            <pc:docMk/>
            <pc:sldMk cId="1142456761" sldId="938"/>
            <ac:picMk id="4" creationId="{99E13E3B-03FD-4F8F-85E4-09014D5716FC}"/>
          </ac:picMkLst>
        </pc:picChg>
      </pc:sldChg>
      <pc:sldChg chg="addSp modSp add">
        <pc:chgData name="Ranjith Kumar" userId="e121730f-25c9-4562-8b21-c476a98efc5a" providerId="ADAL" clId="{3F699B4A-C8EA-4975-8C11-F446E0FFA29E}" dt="2020-01-17T11:58:55.972" v="2949" actId="14100"/>
        <pc:sldMkLst>
          <pc:docMk/>
          <pc:sldMk cId="931688009" sldId="940"/>
        </pc:sldMkLst>
        <pc:spChg chg="mod">
          <ac:chgData name="Ranjith Kumar" userId="e121730f-25c9-4562-8b21-c476a98efc5a" providerId="ADAL" clId="{3F699B4A-C8EA-4975-8C11-F446E0FFA29E}" dt="2020-01-17T09:26:48.385" v="2546" actId="20577"/>
          <ac:spMkLst>
            <pc:docMk/>
            <pc:sldMk cId="931688009" sldId="940"/>
            <ac:spMk id="2" creationId="{96ADAA97-DFF8-49CE-A769-41F135D2F822}"/>
          </ac:spMkLst>
        </pc:spChg>
        <pc:spChg chg="mod">
          <ac:chgData name="Ranjith Kumar" userId="e121730f-25c9-4562-8b21-c476a98efc5a" providerId="ADAL" clId="{3F699B4A-C8EA-4975-8C11-F446E0FFA29E}" dt="2020-01-17T11:58:39.084" v="2944" actId="14100"/>
          <ac:spMkLst>
            <pc:docMk/>
            <pc:sldMk cId="931688009" sldId="940"/>
            <ac:spMk id="3" creationId="{AEAB9A55-07F7-4264-9AFB-3361A882607D}"/>
          </ac:spMkLst>
        </pc:spChg>
        <pc:picChg chg="add mod">
          <ac:chgData name="Ranjith Kumar" userId="e121730f-25c9-4562-8b21-c476a98efc5a" providerId="ADAL" clId="{3F699B4A-C8EA-4975-8C11-F446E0FFA29E}" dt="2020-01-17T11:58:55.972" v="2949" actId="14100"/>
          <ac:picMkLst>
            <pc:docMk/>
            <pc:sldMk cId="931688009" sldId="940"/>
            <ac:picMk id="4" creationId="{293056BF-337F-48B5-8B11-EAAC2E3E5F65}"/>
          </ac:picMkLst>
        </pc:picChg>
      </pc:sldChg>
      <pc:sldChg chg="modSp add">
        <pc:chgData name="Ranjith Kumar" userId="e121730f-25c9-4562-8b21-c476a98efc5a" providerId="ADAL" clId="{3F699B4A-C8EA-4975-8C11-F446E0FFA29E}" dt="2020-01-17T10:11:50.294" v="2942" actId="20577"/>
        <pc:sldMkLst>
          <pc:docMk/>
          <pc:sldMk cId="1291225004" sldId="941"/>
        </pc:sldMkLst>
        <pc:spChg chg="mod">
          <ac:chgData name="Ranjith Kumar" userId="e121730f-25c9-4562-8b21-c476a98efc5a" providerId="ADAL" clId="{3F699B4A-C8EA-4975-8C11-F446E0FFA29E}" dt="2020-01-17T10:11:50.294" v="2942" actId="20577"/>
          <ac:spMkLst>
            <pc:docMk/>
            <pc:sldMk cId="1291225004" sldId="941"/>
            <ac:spMk id="2" creationId="{2B4E463E-3F0C-4207-ADEF-79633B69FA88}"/>
          </ac:spMkLst>
        </pc:spChg>
        <pc:spChg chg="mod">
          <ac:chgData name="Ranjith Kumar" userId="e121730f-25c9-4562-8b21-c476a98efc5a" providerId="ADAL" clId="{3F699B4A-C8EA-4975-8C11-F446E0FFA29E}" dt="2020-01-17T10:10:14.445" v="2920" actId="20577"/>
          <ac:spMkLst>
            <pc:docMk/>
            <pc:sldMk cId="1291225004" sldId="941"/>
            <ac:spMk id="3" creationId="{A08E2916-12A3-4B71-AE79-C7E3D798E3C8}"/>
          </ac:spMkLst>
        </pc:spChg>
      </pc:sldChg>
      <pc:sldChg chg="modSp add">
        <pc:chgData name="Ranjith Kumar" userId="e121730f-25c9-4562-8b21-c476a98efc5a" providerId="ADAL" clId="{3F699B4A-C8EA-4975-8C11-F446E0FFA29E}" dt="2020-01-17T13:52:03.188" v="4246" actId="20577"/>
        <pc:sldMkLst>
          <pc:docMk/>
          <pc:sldMk cId="3786449338" sldId="943"/>
        </pc:sldMkLst>
        <pc:spChg chg="mod">
          <ac:chgData name="Ranjith Kumar" userId="e121730f-25c9-4562-8b21-c476a98efc5a" providerId="ADAL" clId="{3F699B4A-C8EA-4975-8C11-F446E0FFA29E}" dt="2020-01-17T13:52:03.188" v="4246" actId="20577"/>
          <ac:spMkLst>
            <pc:docMk/>
            <pc:sldMk cId="3786449338" sldId="943"/>
            <ac:spMk id="3" creationId="{0D1F3182-C718-4A4F-B217-AB7E9BA3BFD3}"/>
          </ac:spMkLst>
        </pc:spChg>
      </pc:sldChg>
      <pc:sldChg chg="addSp modSp add">
        <pc:chgData name="Ranjith Kumar" userId="e121730f-25c9-4562-8b21-c476a98efc5a" providerId="ADAL" clId="{3F699B4A-C8EA-4975-8C11-F446E0FFA29E}" dt="2020-01-17T12:25:32.682" v="3952" actId="1076"/>
        <pc:sldMkLst>
          <pc:docMk/>
          <pc:sldMk cId="972086841" sldId="944"/>
        </pc:sldMkLst>
        <pc:spChg chg="mod">
          <ac:chgData name="Ranjith Kumar" userId="e121730f-25c9-4562-8b21-c476a98efc5a" providerId="ADAL" clId="{3F699B4A-C8EA-4975-8C11-F446E0FFA29E}" dt="2020-01-17T12:21:51.775" v="3638" actId="20577"/>
          <ac:spMkLst>
            <pc:docMk/>
            <pc:sldMk cId="972086841" sldId="944"/>
            <ac:spMk id="2" creationId="{DC76D01C-4075-4096-B923-347CCE8D609C}"/>
          </ac:spMkLst>
        </pc:spChg>
        <pc:spChg chg="mod">
          <ac:chgData name="Ranjith Kumar" userId="e121730f-25c9-4562-8b21-c476a98efc5a" providerId="ADAL" clId="{3F699B4A-C8EA-4975-8C11-F446E0FFA29E}" dt="2020-01-17T12:24:51.772" v="3948" actId="20577"/>
          <ac:spMkLst>
            <pc:docMk/>
            <pc:sldMk cId="972086841" sldId="944"/>
            <ac:spMk id="3" creationId="{EC1862F3-24A1-454E-8576-0F5F95BC03B1}"/>
          </ac:spMkLst>
        </pc:spChg>
        <pc:picChg chg="add mod">
          <ac:chgData name="Ranjith Kumar" userId="e121730f-25c9-4562-8b21-c476a98efc5a" providerId="ADAL" clId="{3F699B4A-C8EA-4975-8C11-F446E0FFA29E}" dt="2020-01-17T12:25:32.682" v="3952" actId="1076"/>
          <ac:picMkLst>
            <pc:docMk/>
            <pc:sldMk cId="972086841" sldId="944"/>
            <ac:picMk id="4" creationId="{256D64F1-DB70-4870-9B6B-8912BBE37F82}"/>
          </ac:picMkLst>
        </pc:picChg>
      </pc:sldChg>
      <pc:sldChg chg="add">
        <pc:chgData name="Ranjith Kumar" userId="e121730f-25c9-4562-8b21-c476a98efc5a" providerId="ADAL" clId="{3F699B4A-C8EA-4975-8C11-F446E0FFA29E}" dt="2020-01-17T12:27:11.168" v="3953"/>
        <pc:sldMkLst>
          <pc:docMk/>
          <pc:sldMk cId="3385218922" sldId="945"/>
        </pc:sldMkLst>
      </pc:sldChg>
      <pc:sldChg chg="modSp add">
        <pc:chgData name="Ranjith Kumar" userId="e121730f-25c9-4562-8b21-c476a98efc5a" providerId="ADAL" clId="{3F699B4A-C8EA-4975-8C11-F446E0FFA29E}" dt="2020-01-21T06:16:05.774" v="5518" actId="20577"/>
        <pc:sldMkLst>
          <pc:docMk/>
          <pc:sldMk cId="2109578235" sldId="949"/>
        </pc:sldMkLst>
        <pc:spChg chg="mod">
          <ac:chgData name="Ranjith Kumar" userId="e121730f-25c9-4562-8b21-c476a98efc5a" providerId="ADAL" clId="{3F699B4A-C8EA-4975-8C11-F446E0FFA29E}" dt="2020-01-21T06:16:05.774" v="5518" actId="20577"/>
          <ac:spMkLst>
            <pc:docMk/>
            <pc:sldMk cId="2109578235" sldId="949"/>
            <ac:spMk id="2" creationId="{281CA04D-47E9-4E91-9B60-6E42BA2D01FF}"/>
          </ac:spMkLst>
        </pc:spChg>
        <pc:spChg chg="mod">
          <ac:chgData name="Ranjith Kumar" userId="e121730f-25c9-4562-8b21-c476a98efc5a" providerId="ADAL" clId="{3F699B4A-C8EA-4975-8C11-F446E0FFA29E}" dt="2020-01-21T05:55:14.083" v="4873" actId="20577"/>
          <ac:spMkLst>
            <pc:docMk/>
            <pc:sldMk cId="2109578235" sldId="949"/>
            <ac:spMk id="3" creationId="{6E80FEDD-F826-426B-BA8E-9716F623F618}"/>
          </ac:spMkLst>
        </pc:spChg>
      </pc:sldChg>
      <pc:sldChg chg="modSp add">
        <pc:chgData name="Ranjith Kumar" userId="e121730f-25c9-4562-8b21-c476a98efc5a" providerId="ADAL" clId="{3F699B4A-C8EA-4975-8C11-F446E0FFA29E}" dt="2020-01-21T06:28:38.390" v="5888" actId="20577"/>
        <pc:sldMkLst>
          <pc:docMk/>
          <pc:sldMk cId="2410206151" sldId="950"/>
        </pc:sldMkLst>
        <pc:spChg chg="mod">
          <ac:chgData name="Ranjith Kumar" userId="e121730f-25c9-4562-8b21-c476a98efc5a" providerId="ADAL" clId="{3F699B4A-C8EA-4975-8C11-F446E0FFA29E}" dt="2020-01-21T06:28:38.390" v="5888" actId="20577"/>
          <ac:spMkLst>
            <pc:docMk/>
            <pc:sldMk cId="2410206151" sldId="950"/>
            <ac:spMk id="2" creationId="{07A69678-2E7D-4653-8608-7178EF8A8C10}"/>
          </ac:spMkLst>
        </pc:spChg>
        <pc:spChg chg="mod">
          <ac:chgData name="Ranjith Kumar" userId="e121730f-25c9-4562-8b21-c476a98efc5a" providerId="ADAL" clId="{3F699B4A-C8EA-4975-8C11-F446E0FFA29E}" dt="2020-01-21T06:21:54.903" v="5732" actId="20577"/>
          <ac:spMkLst>
            <pc:docMk/>
            <pc:sldMk cId="2410206151" sldId="950"/>
            <ac:spMk id="3" creationId="{80159575-6339-44A6-888F-CF2DC21F1FAE}"/>
          </ac:spMkLst>
        </pc:spChg>
      </pc:sldChg>
      <pc:sldChg chg="modSp add">
        <pc:chgData name="Ranjith Kumar" userId="e121730f-25c9-4562-8b21-c476a98efc5a" providerId="ADAL" clId="{3F699B4A-C8EA-4975-8C11-F446E0FFA29E}" dt="2020-01-21T06:33:59.363" v="6274" actId="20577"/>
        <pc:sldMkLst>
          <pc:docMk/>
          <pc:sldMk cId="1726492263" sldId="951"/>
        </pc:sldMkLst>
        <pc:spChg chg="mod">
          <ac:chgData name="Ranjith Kumar" userId="e121730f-25c9-4562-8b21-c476a98efc5a" providerId="ADAL" clId="{3F699B4A-C8EA-4975-8C11-F446E0FFA29E}" dt="2020-01-21T06:33:59.363" v="6274" actId="20577"/>
          <ac:spMkLst>
            <pc:docMk/>
            <pc:sldMk cId="1726492263" sldId="951"/>
            <ac:spMk id="2" creationId="{8E99CAF0-D1F7-4341-8E2B-736A9E41F44F}"/>
          </ac:spMkLst>
        </pc:spChg>
        <pc:spChg chg="mod">
          <ac:chgData name="Ranjith Kumar" userId="e121730f-25c9-4562-8b21-c476a98efc5a" providerId="ADAL" clId="{3F699B4A-C8EA-4975-8C11-F446E0FFA29E}" dt="2020-01-21T06:30:13.512" v="5895" actId="20577"/>
          <ac:spMkLst>
            <pc:docMk/>
            <pc:sldMk cId="1726492263" sldId="951"/>
            <ac:spMk id="3" creationId="{8601C1FB-A6F2-4BCA-8778-9601EEB931E9}"/>
          </ac:spMkLst>
        </pc:spChg>
      </pc:sldChg>
      <pc:sldChg chg="modSp add">
        <pc:chgData name="Ranjith Kumar" userId="e121730f-25c9-4562-8b21-c476a98efc5a" providerId="ADAL" clId="{3F699B4A-C8EA-4975-8C11-F446E0FFA29E}" dt="2020-01-21T06:48:33.243" v="6716" actId="20577"/>
        <pc:sldMkLst>
          <pc:docMk/>
          <pc:sldMk cId="3633875849" sldId="952"/>
        </pc:sldMkLst>
        <pc:spChg chg="mod">
          <ac:chgData name="Ranjith Kumar" userId="e121730f-25c9-4562-8b21-c476a98efc5a" providerId="ADAL" clId="{3F699B4A-C8EA-4975-8C11-F446E0FFA29E}" dt="2020-01-21T06:48:33.243" v="6716" actId="20577"/>
          <ac:spMkLst>
            <pc:docMk/>
            <pc:sldMk cId="3633875849" sldId="952"/>
            <ac:spMk id="2" creationId="{F36574E4-82F6-478C-9C5D-93F8DB2D294C}"/>
          </ac:spMkLst>
        </pc:spChg>
        <pc:spChg chg="mod">
          <ac:chgData name="Ranjith Kumar" userId="e121730f-25c9-4562-8b21-c476a98efc5a" providerId="ADAL" clId="{3F699B4A-C8EA-4975-8C11-F446E0FFA29E}" dt="2020-01-21T06:36:51.737" v="6281" actId="20577"/>
          <ac:spMkLst>
            <pc:docMk/>
            <pc:sldMk cId="3633875849" sldId="952"/>
            <ac:spMk id="3" creationId="{97322D03-C277-431E-9747-DD32436AD563}"/>
          </ac:spMkLst>
        </pc:spChg>
      </pc:sldChg>
      <pc:sldChg chg="addSp delSp modSp add">
        <pc:chgData name="Ranjith Kumar" userId="e121730f-25c9-4562-8b21-c476a98efc5a" providerId="ADAL" clId="{3F699B4A-C8EA-4975-8C11-F446E0FFA29E}" dt="2020-01-27T09:57:34.401" v="6796" actId="1076"/>
        <pc:sldMkLst>
          <pc:docMk/>
          <pc:sldMk cId="342788446" sldId="953"/>
        </pc:sldMkLst>
        <pc:spChg chg="del">
          <ac:chgData name="Ranjith Kumar" userId="e121730f-25c9-4562-8b21-c476a98efc5a" providerId="ADAL" clId="{3F699B4A-C8EA-4975-8C11-F446E0FFA29E}" dt="2020-01-27T09:44:01.236" v="6718"/>
          <ac:spMkLst>
            <pc:docMk/>
            <pc:sldMk cId="342788446" sldId="953"/>
            <ac:spMk id="2" creationId="{B895554B-5690-40FB-8800-734509B442DA}"/>
          </ac:spMkLst>
        </pc:spChg>
        <pc:spChg chg="mod">
          <ac:chgData name="Ranjith Kumar" userId="e121730f-25c9-4562-8b21-c476a98efc5a" providerId="ADAL" clId="{3F699B4A-C8EA-4975-8C11-F446E0FFA29E}" dt="2020-01-27T09:44:10.370" v="6737" actId="20577"/>
          <ac:spMkLst>
            <pc:docMk/>
            <pc:sldMk cId="342788446" sldId="953"/>
            <ac:spMk id="3" creationId="{606F614B-AA9D-48ED-A675-893DFBCBABB6}"/>
          </ac:spMkLst>
        </pc:spChg>
        <pc:picChg chg="add mod">
          <ac:chgData name="Ranjith Kumar" userId="e121730f-25c9-4562-8b21-c476a98efc5a" providerId="ADAL" clId="{3F699B4A-C8EA-4975-8C11-F446E0FFA29E}" dt="2020-01-27T09:57:27.004" v="6794" actId="1076"/>
          <ac:picMkLst>
            <pc:docMk/>
            <pc:sldMk cId="342788446" sldId="953"/>
            <ac:picMk id="1026" creationId="{25151FBF-D3C8-4AFE-B409-85F02905F70C}"/>
          </ac:picMkLst>
        </pc:picChg>
        <pc:picChg chg="add mod">
          <ac:chgData name="Ranjith Kumar" userId="e121730f-25c9-4562-8b21-c476a98efc5a" providerId="ADAL" clId="{3F699B4A-C8EA-4975-8C11-F446E0FFA29E}" dt="2020-01-27T09:57:34.401" v="6796" actId="1076"/>
          <ac:picMkLst>
            <pc:docMk/>
            <pc:sldMk cId="342788446" sldId="953"/>
            <ac:picMk id="1028" creationId="{ED76EFDE-0FF3-46E1-8664-EC90CAE40A43}"/>
          </ac:picMkLst>
        </pc:picChg>
      </pc:sldChg>
      <pc:sldChg chg="addSp delSp modSp add ord">
        <pc:chgData name="Ranjith Kumar" userId="e121730f-25c9-4562-8b21-c476a98efc5a" providerId="ADAL" clId="{3F699B4A-C8EA-4975-8C11-F446E0FFA29E}" dt="2020-01-27T09:58:35.976" v="6800" actId="1076"/>
        <pc:sldMkLst>
          <pc:docMk/>
          <pc:sldMk cId="662944499" sldId="954"/>
        </pc:sldMkLst>
        <pc:spChg chg="del">
          <ac:chgData name="Ranjith Kumar" userId="e121730f-25c9-4562-8b21-c476a98efc5a" providerId="ADAL" clId="{3F699B4A-C8EA-4975-8C11-F446E0FFA29E}" dt="2020-01-27T09:46:22.355" v="6739"/>
          <ac:spMkLst>
            <pc:docMk/>
            <pc:sldMk cId="662944499" sldId="954"/>
            <ac:spMk id="2" creationId="{CD93A440-B1CB-47D1-9A61-64CE900956C0}"/>
          </ac:spMkLst>
        </pc:spChg>
        <pc:spChg chg="mod">
          <ac:chgData name="Ranjith Kumar" userId="e121730f-25c9-4562-8b21-c476a98efc5a" providerId="ADAL" clId="{3F699B4A-C8EA-4975-8C11-F446E0FFA29E}" dt="2020-01-27T09:49:15.661" v="6772" actId="20577"/>
          <ac:spMkLst>
            <pc:docMk/>
            <pc:sldMk cId="662944499" sldId="954"/>
            <ac:spMk id="3" creationId="{13E1A4CC-D481-4880-9E9B-0951BF10D748}"/>
          </ac:spMkLst>
        </pc:spChg>
        <pc:picChg chg="add mod">
          <ac:chgData name="Ranjith Kumar" userId="e121730f-25c9-4562-8b21-c476a98efc5a" providerId="ADAL" clId="{3F699B4A-C8EA-4975-8C11-F446E0FFA29E}" dt="2020-01-27T09:58:25.473" v="6799" actId="1076"/>
          <ac:picMkLst>
            <pc:docMk/>
            <pc:sldMk cId="662944499" sldId="954"/>
            <ac:picMk id="4" creationId="{EAC5EF4C-C57C-4E42-AE8B-A04F0449087E}"/>
          </ac:picMkLst>
        </pc:picChg>
        <pc:picChg chg="add mod">
          <ac:chgData name="Ranjith Kumar" userId="e121730f-25c9-4562-8b21-c476a98efc5a" providerId="ADAL" clId="{3F699B4A-C8EA-4975-8C11-F446E0FFA29E}" dt="2020-01-27T09:58:35.976" v="6800" actId="1076"/>
          <ac:picMkLst>
            <pc:docMk/>
            <pc:sldMk cId="662944499" sldId="954"/>
            <ac:picMk id="2050" creationId="{33A41724-43C4-46E7-8F86-08252E132DC2}"/>
          </ac:picMkLst>
        </pc:picChg>
      </pc:sldChg>
      <pc:sldChg chg="addSp delSp modSp add ord">
        <pc:chgData name="Ranjith Kumar" userId="e121730f-25c9-4562-8b21-c476a98efc5a" providerId="ADAL" clId="{3F699B4A-C8EA-4975-8C11-F446E0FFA29E}" dt="2020-01-27T10:08:29.921" v="6822" actId="14100"/>
        <pc:sldMkLst>
          <pc:docMk/>
          <pc:sldMk cId="13020141" sldId="955"/>
        </pc:sldMkLst>
        <pc:spChg chg="del">
          <ac:chgData name="Ranjith Kumar" userId="e121730f-25c9-4562-8b21-c476a98efc5a" providerId="ADAL" clId="{3F699B4A-C8EA-4975-8C11-F446E0FFA29E}" dt="2020-01-27T10:01:08.669" v="6805"/>
          <ac:spMkLst>
            <pc:docMk/>
            <pc:sldMk cId="13020141" sldId="955"/>
            <ac:spMk id="2" creationId="{22666941-69A9-4B94-BAE5-2EB6F0A55667}"/>
          </ac:spMkLst>
        </pc:spChg>
        <pc:spChg chg="mod">
          <ac:chgData name="Ranjith Kumar" userId="e121730f-25c9-4562-8b21-c476a98efc5a" providerId="ADAL" clId="{3F699B4A-C8EA-4975-8C11-F446E0FFA29E}" dt="2020-01-27T09:56:42.580" v="6793" actId="20577"/>
          <ac:spMkLst>
            <pc:docMk/>
            <pc:sldMk cId="13020141" sldId="955"/>
            <ac:spMk id="3" creationId="{11F48AC6-8F6C-4E71-B53B-1F0249746451}"/>
          </ac:spMkLst>
        </pc:spChg>
        <pc:spChg chg="add del mod">
          <ac:chgData name="Ranjith Kumar" userId="e121730f-25c9-4562-8b21-c476a98efc5a" providerId="ADAL" clId="{3F699B4A-C8EA-4975-8C11-F446E0FFA29E}" dt="2020-01-27T10:07:15.428" v="6811" actId="478"/>
          <ac:spMkLst>
            <pc:docMk/>
            <pc:sldMk cId="13020141" sldId="955"/>
            <ac:spMk id="4" creationId="{87D6EEEB-6649-4C6C-A54E-4BF0C1A025A8}"/>
          </ac:spMkLst>
        </pc:spChg>
        <pc:picChg chg="add mod">
          <ac:chgData name="Ranjith Kumar" userId="e121730f-25c9-4562-8b21-c476a98efc5a" providerId="ADAL" clId="{3F699B4A-C8EA-4975-8C11-F446E0FFA29E}" dt="2020-01-27T10:08:21.157" v="6820" actId="1076"/>
          <ac:picMkLst>
            <pc:docMk/>
            <pc:sldMk cId="13020141" sldId="955"/>
            <ac:picMk id="5" creationId="{0A68F5C2-23FA-4766-856A-30EFF279D782}"/>
          </ac:picMkLst>
        </pc:picChg>
        <pc:picChg chg="add mod">
          <ac:chgData name="Ranjith Kumar" userId="e121730f-25c9-4562-8b21-c476a98efc5a" providerId="ADAL" clId="{3F699B4A-C8EA-4975-8C11-F446E0FFA29E}" dt="2020-01-27T10:08:17.904" v="6818" actId="1076"/>
          <ac:picMkLst>
            <pc:docMk/>
            <pc:sldMk cId="13020141" sldId="955"/>
            <ac:picMk id="6" creationId="{671A3FC5-481D-4449-8325-A019B1670AAE}"/>
          </ac:picMkLst>
        </pc:picChg>
        <pc:picChg chg="add mod">
          <ac:chgData name="Ranjith Kumar" userId="e121730f-25c9-4562-8b21-c476a98efc5a" providerId="ADAL" clId="{3F699B4A-C8EA-4975-8C11-F446E0FFA29E}" dt="2020-01-27T10:08:29.921" v="6822" actId="14100"/>
          <ac:picMkLst>
            <pc:docMk/>
            <pc:sldMk cId="13020141" sldId="955"/>
            <ac:picMk id="3074" creationId="{4CB460D6-796B-4636-A6A8-E1DB47428E75}"/>
          </ac:picMkLst>
        </pc:picChg>
        <pc:picChg chg="add del">
          <ac:chgData name="Ranjith Kumar" userId="e121730f-25c9-4562-8b21-c476a98efc5a" providerId="ADAL" clId="{3F699B4A-C8EA-4975-8C11-F446E0FFA29E}" dt="2020-01-27T10:01:11.485" v="6806"/>
          <ac:picMkLst>
            <pc:docMk/>
            <pc:sldMk cId="13020141" sldId="955"/>
            <ac:picMk id="3076" creationId="{94AA66EB-3285-45E5-82B7-F1EAC430E7A3}"/>
          </ac:picMkLst>
        </pc:picChg>
      </pc:sldChg>
      <pc:sldMasterChg chg="delSldLayout">
        <pc:chgData name="Ranjith Kumar" userId="e121730f-25c9-4562-8b21-c476a98efc5a" providerId="ADAL" clId="{3F699B4A-C8EA-4975-8C11-F446E0FFA29E}" dt="2020-01-17T07:00:11.448" v="1757" actId="2696"/>
        <pc:sldMasterMkLst>
          <pc:docMk/>
          <pc:sldMasterMk cId="0" sldId="2147483660"/>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EBBAC-C37B-49B3-A426-C67E78123C64}" type="doc">
      <dgm:prSet loTypeId="urn:microsoft.com/office/officeart/2005/8/layout/pyramid3" loCatId="pyramid" qsTypeId="urn:microsoft.com/office/officeart/2005/8/quickstyle/simple1" qsCatId="simple" csTypeId="urn:microsoft.com/office/officeart/2005/8/colors/accent1_2" csCatId="accent1" phldr="1"/>
      <dgm:spPr/>
    </dgm:pt>
    <dgm:pt modelId="{9A4A7E0C-B89A-428A-958A-A665D84F088E}">
      <dgm:prSet phldrT="[Text]" custT="1"/>
      <dgm:spPr>
        <a:solidFill>
          <a:srgbClr val="00B0F0"/>
        </a:solidFill>
      </dgm:spPr>
      <dgm:t>
        <a:bodyPr/>
        <a:lstStyle/>
        <a:p>
          <a:r>
            <a:rPr lang="en-US" sz="1100"/>
            <a:t>Active</a:t>
          </a:r>
        </a:p>
      </dgm:t>
    </dgm:pt>
    <dgm:pt modelId="{6DD415A1-0A13-45C7-BF00-763117C2573E}" type="parTrans" cxnId="{EEFD56FA-0697-434D-90E1-04515D0E0919}">
      <dgm:prSet/>
      <dgm:spPr/>
      <dgm:t>
        <a:bodyPr/>
        <a:lstStyle/>
        <a:p>
          <a:endParaRPr lang="en-US"/>
        </a:p>
      </dgm:t>
    </dgm:pt>
    <dgm:pt modelId="{262C9040-4B1A-4237-91AB-4B11DCF30348}" type="sibTrans" cxnId="{EEFD56FA-0697-434D-90E1-04515D0E0919}">
      <dgm:prSet/>
      <dgm:spPr/>
      <dgm:t>
        <a:bodyPr/>
        <a:lstStyle/>
        <a:p>
          <a:endParaRPr lang="en-US"/>
        </a:p>
      </dgm:t>
    </dgm:pt>
    <dgm:pt modelId="{9BA9FCFF-010B-4B3D-9911-3C5A7DECE82E}">
      <dgm:prSet phldrT="[Text]" custT="1"/>
      <dgm:spPr>
        <a:solidFill>
          <a:srgbClr val="92D050"/>
        </a:solidFill>
      </dgm:spPr>
      <dgm:t>
        <a:bodyPr/>
        <a:lstStyle/>
        <a:p>
          <a:r>
            <a:rPr lang="en-US" sz="1100"/>
            <a:t>Timed Wake</a:t>
          </a:r>
        </a:p>
      </dgm:t>
    </dgm:pt>
    <dgm:pt modelId="{B70F1D6F-38CB-4A43-B59C-DBBB5D3EBD69}" type="parTrans" cxnId="{5530E0C1-DF1E-4F3F-ADEB-D5775193A921}">
      <dgm:prSet/>
      <dgm:spPr/>
      <dgm:t>
        <a:bodyPr/>
        <a:lstStyle/>
        <a:p>
          <a:endParaRPr lang="en-US"/>
        </a:p>
      </dgm:t>
    </dgm:pt>
    <dgm:pt modelId="{D5654E26-C208-430E-834B-59C1784C890D}" type="sibTrans" cxnId="{5530E0C1-DF1E-4F3F-ADEB-D5775193A921}">
      <dgm:prSet/>
      <dgm:spPr/>
      <dgm:t>
        <a:bodyPr/>
        <a:lstStyle/>
        <a:p>
          <a:endParaRPr lang="en-US"/>
        </a:p>
      </dgm:t>
    </dgm:pt>
    <dgm:pt modelId="{0A626091-8628-4CE1-993E-04B61440512E}">
      <dgm:prSet phldrT="[Text]" custT="1"/>
      <dgm:spPr>
        <a:solidFill>
          <a:srgbClr val="92D050"/>
        </a:solidFill>
      </dgm:spPr>
      <dgm:t>
        <a:bodyPr/>
        <a:lstStyle/>
        <a:p>
          <a:r>
            <a:rPr lang="en-US" sz="1100"/>
            <a:t>HID-</a:t>
          </a:r>
        </a:p>
        <a:p>
          <a:r>
            <a:rPr lang="en-US" sz="1100"/>
            <a:t>OFF</a:t>
          </a:r>
        </a:p>
      </dgm:t>
    </dgm:pt>
    <dgm:pt modelId="{EC09C0E0-2F40-4674-A20D-5CFBC13DEC5F}" type="parTrans" cxnId="{A3EAAEBE-C9C4-4013-A2FD-9451215E2E52}">
      <dgm:prSet/>
      <dgm:spPr/>
      <dgm:t>
        <a:bodyPr/>
        <a:lstStyle/>
        <a:p>
          <a:endParaRPr lang="en-US"/>
        </a:p>
      </dgm:t>
    </dgm:pt>
    <dgm:pt modelId="{821FEB39-F9D9-4FF0-9E42-81E47CEE242B}" type="sibTrans" cxnId="{A3EAAEBE-C9C4-4013-A2FD-9451215E2E52}">
      <dgm:prSet/>
      <dgm:spPr/>
      <dgm:t>
        <a:bodyPr/>
        <a:lstStyle/>
        <a:p>
          <a:endParaRPr lang="en-US"/>
        </a:p>
      </dgm:t>
    </dgm:pt>
    <dgm:pt modelId="{FE9BA632-D2A9-46AF-A4C5-7A6637174311}">
      <dgm:prSet custT="1"/>
      <dgm:spPr>
        <a:solidFill>
          <a:srgbClr val="00B0F0"/>
        </a:solidFill>
      </dgm:spPr>
      <dgm:t>
        <a:bodyPr/>
        <a:lstStyle/>
        <a:p>
          <a:r>
            <a:rPr lang="en-US" sz="1100"/>
            <a:t>Idle</a:t>
          </a:r>
        </a:p>
      </dgm:t>
    </dgm:pt>
    <dgm:pt modelId="{85166799-38AB-4465-9BE1-E063864451A1}" type="parTrans" cxnId="{6CC7F4B0-E710-4907-B852-4B1DF47915B6}">
      <dgm:prSet/>
      <dgm:spPr/>
      <dgm:t>
        <a:bodyPr/>
        <a:lstStyle/>
        <a:p>
          <a:endParaRPr lang="en-US"/>
        </a:p>
      </dgm:t>
    </dgm:pt>
    <dgm:pt modelId="{F2348A0C-F964-4CD7-83AA-4BE8A6096E5E}" type="sibTrans" cxnId="{6CC7F4B0-E710-4907-B852-4B1DF47915B6}">
      <dgm:prSet/>
      <dgm:spPr/>
      <dgm:t>
        <a:bodyPr/>
        <a:lstStyle/>
        <a:p>
          <a:endParaRPr lang="en-US"/>
        </a:p>
      </dgm:t>
    </dgm:pt>
    <dgm:pt modelId="{E27566C2-70DD-4A4F-A4D7-7266114B32D1}">
      <dgm:prSet custT="1"/>
      <dgm:spPr>
        <a:solidFill>
          <a:srgbClr val="00B0F0"/>
        </a:solidFill>
      </dgm:spPr>
      <dgm:t>
        <a:bodyPr/>
        <a:lstStyle/>
        <a:p>
          <a:r>
            <a:rPr lang="en-US" sz="1100"/>
            <a:t>Sleep</a:t>
          </a:r>
        </a:p>
      </dgm:t>
    </dgm:pt>
    <dgm:pt modelId="{A9918783-0A9E-4E4A-9248-47B42A77D885}" type="parTrans" cxnId="{C41B4D53-7A29-4DBB-807B-2E49D7FFAEBF}">
      <dgm:prSet/>
      <dgm:spPr/>
      <dgm:t>
        <a:bodyPr/>
        <a:lstStyle/>
        <a:p>
          <a:endParaRPr lang="en-US"/>
        </a:p>
      </dgm:t>
    </dgm:pt>
    <dgm:pt modelId="{00A760A6-887B-4AEC-BE05-4F8DE04BEAB8}" type="sibTrans" cxnId="{C41B4D53-7A29-4DBB-807B-2E49D7FFAEBF}">
      <dgm:prSet/>
      <dgm:spPr/>
      <dgm:t>
        <a:bodyPr/>
        <a:lstStyle/>
        <a:p>
          <a:endParaRPr lang="en-US"/>
        </a:p>
      </dgm:t>
    </dgm:pt>
    <dgm:pt modelId="{B8C69E9C-0D18-4885-A66B-EA62F6669877}">
      <dgm:prSet custT="1"/>
      <dgm:spPr>
        <a:solidFill>
          <a:srgbClr val="00B0F0"/>
        </a:solidFill>
      </dgm:spPr>
      <dgm:t>
        <a:bodyPr/>
        <a:lstStyle/>
        <a:p>
          <a:r>
            <a:rPr lang="en-US" sz="1100"/>
            <a:t>ePDS</a:t>
          </a:r>
        </a:p>
      </dgm:t>
    </dgm:pt>
    <dgm:pt modelId="{AA07CCCA-1C40-4365-85A5-6EC24E017BC9}" type="parTrans" cxnId="{7948D962-0E9C-4997-AAEE-AF6CE18A6558}">
      <dgm:prSet/>
      <dgm:spPr/>
      <dgm:t>
        <a:bodyPr/>
        <a:lstStyle/>
        <a:p>
          <a:endParaRPr lang="en-US"/>
        </a:p>
      </dgm:t>
    </dgm:pt>
    <dgm:pt modelId="{4565AC6E-C4B8-4E00-8847-1BFFF48B28EE}" type="sibTrans" cxnId="{7948D962-0E9C-4997-AAEE-AF6CE18A6558}">
      <dgm:prSet/>
      <dgm:spPr/>
      <dgm:t>
        <a:bodyPr/>
        <a:lstStyle/>
        <a:p>
          <a:endParaRPr lang="en-US"/>
        </a:p>
      </dgm:t>
    </dgm:pt>
    <dgm:pt modelId="{AA26B2FE-CA89-441F-8119-6971B949F4A8}" type="pres">
      <dgm:prSet presAssocID="{013EBBAC-C37B-49B3-A426-C67E78123C64}" presName="Name0" presStyleCnt="0">
        <dgm:presLayoutVars>
          <dgm:dir/>
          <dgm:animLvl val="lvl"/>
          <dgm:resizeHandles val="exact"/>
        </dgm:presLayoutVars>
      </dgm:prSet>
      <dgm:spPr/>
    </dgm:pt>
    <dgm:pt modelId="{83A4294B-740C-4FAB-A9C4-1C12C0B87B35}" type="pres">
      <dgm:prSet presAssocID="{9A4A7E0C-B89A-428A-958A-A665D84F088E}" presName="Name8" presStyleCnt="0"/>
      <dgm:spPr/>
    </dgm:pt>
    <dgm:pt modelId="{63F9D402-DCEA-4A09-8D29-AC1E2C155541}" type="pres">
      <dgm:prSet presAssocID="{9A4A7E0C-B89A-428A-958A-A665D84F088E}" presName="level" presStyleLbl="node1" presStyleIdx="0" presStyleCnt="6" custLinFactNeighborX="-119">
        <dgm:presLayoutVars>
          <dgm:chMax val="1"/>
          <dgm:bulletEnabled val="1"/>
        </dgm:presLayoutVars>
      </dgm:prSet>
      <dgm:spPr/>
    </dgm:pt>
    <dgm:pt modelId="{53FD22A4-25A4-4A35-AA19-7DF6108637D9}" type="pres">
      <dgm:prSet presAssocID="{9A4A7E0C-B89A-428A-958A-A665D84F088E}" presName="levelTx" presStyleLbl="revTx" presStyleIdx="0" presStyleCnt="0">
        <dgm:presLayoutVars>
          <dgm:chMax val="1"/>
          <dgm:bulletEnabled val="1"/>
        </dgm:presLayoutVars>
      </dgm:prSet>
      <dgm:spPr/>
    </dgm:pt>
    <dgm:pt modelId="{491C99E7-8699-4F91-BFD7-5EE3423E329A}" type="pres">
      <dgm:prSet presAssocID="{FE9BA632-D2A9-46AF-A4C5-7A6637174311}" presName="Name8" presStyleCnt="0"/>
      <dgm:spPr/>
    </dgm:pt>
    <dgm:pt modelId="{570E14DC-96C1-4028-84D4-74658BBD5C4D}" type="pres">
      <dgm:prSet presAssocID="{FE9BA632-D2A9-46AF-A4C5-7A6637174311}" presName="level" presStyleLbl="node1" presStyleIdx="1" presStyleCnt="6">
        <dgm:presLayoutVars>
          <dgm:chMax val="1"/>
          <dgm:bulletEnabled val="1"/>
        </dgm:presLayoutVars>
      </dgm:prSet>
      <dgm:spPr/>
    </dgm:pt>
    <dgm:pt modelId="{1BD856D8-D38A-4A3A-B605-AC6741D4C4D7}" type="pres">
      <dgm:prSet presAssocID="{FE9BA632-D2A9-46AF-A4C5-7A6637174311}" presName="levelTx" presStyleLbl="revTx" presStyleIdx="0" presStyleCnt="0">
        <dgm:presLayoutVars>
          <dgm:chMax val="1"/>
          <dgm:bulletEnabled val="1"/>
        </dgm:presLayoutVars>
      </dgm:prSet>
      <dgm:spPr/>
    </dgm:pt>
    <dgm:pt modelId="{F24A505E-BA4F-4B27-BF0A-29E3E2FAE25B}" type="pres">
      <dgm:prSet presAssocID="{E27566C2-70DD-4A4F-A4D7-7266114B32D1}" presName="Name8" presStyleCnt="0"/>
      <dgm:spPr/>
    </dgm:pt>
    <dgm:pt modelId="{CD8926AA-55DA-4013-9AE9-33696E20A03F}" type="pres">
      <dgm:prSet presAssocID="{E27566C2-70DD-4A4F-A4D7-7266114B32D1}" presName="level" presStyleLbl="node1" presStyleIdx="2" presStyleCnt="6">
        <dgm:presLayoutVars>
          <dgm:chMax val="1"/>
          <dgm:bulletEnabled val="1"/>
        </dgm:presLayoutVars>
      </dgm:prSet>
      <dgm:spPr/>
    </dgm:pt>
    <dgm:pt modelId="{C9FC1AC3-635B-40D1-9D2D-980EE02F4280}" type="pres">
      <dgm:prSet presAssocID="{E27566C2-70DD-4A4F-A4D7-7266114B32D1}" presName="levelTx" presStyleLbl="revTx" presStyleIdx="0" presStyleCnt="0">
        <dgm:presLayoutVars>
          <dgm:chMax val="1"/>
          <dgm:bulletEnabled val="1"/>
        </dgm:presLayoutVars>
      </dgm:prSet>
      <dgm:spPr/>
    </dgm:pt>
    <dgm:pt modelId="{B90A4304-5439-43A4-8264-BD1AE835F5B5}" type="pres">
      <dgm:prSet presAssocID="{B8C69E9C-0D18-4885-A66B-EA62F6669877}" presName="Name8" presStyleCnt="0"/>
      <dgm:spPr/>
    </dgm:pt>
    <dgm:pt modelId="{F38EF752-F53A-48C3-926E-72D55C11B636}" type="pres">
      <dgm:prSet presAssocID="{B8C69E9C-0D18-4885-A66B-EA62F6669877}" presName="level" presStyleLbl="node1" presStyleIdx="3" presStyleCnt="6">
        <dgm:presLayoutVars>
          <dgm:chMax val="1"/>
          <dgm:bulletEnabled val="1"/>
        </dgm:presLayoutVars>
      </dgm:prSet>
      <dgm:spPr/>
    </dgm:pt>
    <dgm:pt modelId="{A6E39DA6-2E8E-42DD-BF43-F643243F63BD}" type="pres">
      <dgm:prSet presAssocID="{B8C69E9C-0D18-4885-A66B-EA62F6669877}" presName="levelTx" presStyleLbl="revTx" presStyleIdx="0" presStyleCnt="0">
        <dgm:presLayoutVars>
          <dgm:chMax val="1"/>
          <dgm:bulletEnabled val="1"/>
        </dgm:presLayoutVars>
      </dgm:prSet>
      <dgm:spPr/>
    </dgm:pt>
    <dgm:pt modelId="{7ED35233-E4B9-456F-AC74-3BF2C7641E40}" type="pres">
      <dgm:prSet presAssocID="{9BA9FCFF-010B-4B3D-9911-3C5A7DECE82E}" presName="Name8" presStyleCnt="0"/>
      <dgm:spPr/>
    </dgm:pt>
    <dgm:pt modelId="{16CB0CA3-0076-4C20-9AEA-4B3080A3A4A5}" type="pres">
      <dgm:prSet presAssocID="{9BA9FCFF-010B-4B3D-9911-3C5A7DECE82E}" presName="level" presStyleLbl="node1" presStyleIdx="4" presStyleCnt="6">
        <dgm:presLayoutVars>
          <dgm:chMax val="1"/>
          <dgm:bulletEnabled val="1"/>
        </dgm:presLayoutVars>
      </dgm:prSet>
      <dgm:spPr/>
    </dgm:pt>
    <dgm:pt modelId="{935EEE40-AD72-47CB-BADC-2EFAB77889E1}" type="pres">
      <dgm:prSet presAssocID="{9BA9FCFF-010B-4B3D-9911-3C5A7DECE82E}" presName="levelTx" presStyleLbl="revTx" presStyleIdx="0" presStyleCnt="0">
        <dgm:presLayoutVars>
          <dgm:chMax val="1"/>
          <dgm:bulletEnabled val="1"/>
        </dgm:presLayoutVars>
      </dgm:prSet>
      <dgm:spPr/>
    </dgm:pt>
    <dgm:pt modelId="{4756A66B-E43F-4D99-91DE-FC8C0324BF40}" type="pres">
      <dgm:prSet presAssocID="{0A626091-8628-4CE1-993E-04B61440512E}" presName="Name8" presStyleCnt="0"/>
      <dgm:spPr/>
    </dgm:pt>
    <dgm:pt modelId="{79A0AB90-367C-4A43-90BC-E9C08C0936DA}" type="pres">
      <dgm:prSet presAssocID="{0A626091-8628-4CE1-993E-04B61440512E}" presName="level" presStyleLbl="node1" presStyleIdx="5" presStyleCnt="6">
        <dgm:presLayoutVars>
          <dgm:chMax val="1"/>
          <dgm:bulletEnabled val="1"/>
        </dgm:presLayoutVars>
      </dgm:prSet>
      <dgm:spPr/>
    </dgm:pt>
    <dgm:pt modelId="{17D6055A-FA03-4BCA-9CBF-48E5CEE562B9}" type="pres">
      <dgm:prSet presAssocID="{0A626091-8628-4CE1-993E-04B61440512E}" presName="levelTx" presStyleLbl="revTx" presStyleIdx="0" presStyleCnt="0">
        <dgm:presLayoutVars>
          <dgm:chMax val="1"/>
          <dgm:bulletEnabled val="1"/>
        </dgm:presLayoutVars>
      </dgm:prSet>
      <dgm:spPr/>
    </dgm:pt>
  </dgm:ptLst>
  <dgm:cxnLst>
    <dgm:cxn modelId="{80E7D011-9E7B-4B7C-95D8-E4BB7AD8374B}" type="presOf" srcId="{9BA9FCFF-010B-4B3D-9911-3C5A7DECE82E}" destId="{16CB0CA3-0076-4C20-9AEA-4B3080A3A4A5}" srcOrd="0" destOrd="0" presId="urn:microsoft.com/office/officeart/2005/8/layout/pyramid3"/>
    <dgm:cxn modelId="{5F691E32-6C23-4B87-A639-EEC4C1343E2C}" type="presOf" srcId="{9BA9FCFF-010B-4B3D-9911-3C5A7DECE82E}" destId="{935EEE40-AD72-47CB-BADC-2EFAB77889E1}" srcOrd="1" destOrd="0" presId="urn:microsoft.com/office/officeart/2005/8/layout/pyramid3"/>
    <dgm:cxn modelId="{AD066A5B-A446-464B-A26D-C94FF5606F4A}" type="presOf" srcId="{FE9BA632-D2A9-46AF-A4C5-7A6637174311}" destId="{570E14DC-96C1-4028-84D4-74658BBD5C4D}" srcOrd="0" destOrd="0" presId="urn:microsoft.com/office/officeart/2005/8/layout/pyramid3"/>
    <dgm:cxn modelId="{BC52AB41-CBDE-4106-96CE-E969CCFFE53B}" type="presOf" srcId="{FE9BA632-D2A9-46AF-A4C5-7A6637174311}" destId="{1BD856D8-D38A-4A3A-B605-AC6741D4C4D7}" srcOrd="1" destOrd="0" presId="urn:microsoft.com/office/officeart/2005/8/layout/pyramid3"/>
    <dgm:cxn modelId="{7948D962-0E9C-4997-AAEE-AF6CE18A6558}" srcId="{013EBBAC-C37B-49B3-A426-C67E78123C64}" destId="{B8C69E9C-0D18-4885-A66B-EA62F6669877}" srcOrd="3" destOrd="0" parTransId="{AA07CCCA-1C40-4365-85A5-6EC24E017BC9}" sibTransId="{4565AC6E-C4B8-4E00-8847-1BFFF48B28EE}"/>
    <dgm:cxn modelId="{E71EED45-95AC-4CEC-91AD-DBDDAB18127E}" type="presOf" srcId="{B8C69E9C-0D18-4885-A66B-EA62F6669877}" destId="{A6E39DA6-2E8E-42DD-BF43-F643243F63BD}" srcOrd="1" destOrd="0" presId="urn:microsoft.com/office/officeart/2005/8/layout/pyramid3"/>
    <dgm:cxn modelId="{C41B4D53-7A29-4DBB-807B-2E49D7FFAEBF}" srcId="{013EBBAC-C37B-49B3-A426-C67E78123C64}" destId="{E27566C2-70DD-4A4F-A4D7-7266114B32D1}" srcOrd="2" destOrd="0" parTransId="{A9918783-0A9E-4E4A-9248-47B42A77D885}" sibTransId="{00A760A6-887B-4AEC-BE05-4F8DE04BEAB8}"/>
    <dgm:cxn modelId="{627B5C55-3CC9-4296-A2F1-EEA96487F8AA}" type="presOf" srcId="{E27566C2-70DD-4A4F-A4D7-7266114B32D1}" destId="{C9FC1AC3-635B-40D1-9D2D-980EE02F4280}" srcOrd="1" destOrd="0" presId="urn:microsoft.com/office/officeart/2005/8/layout/pyramid3"/>
    <dgm:cxn modelId="{9806A658-286F-42DC-AA48-076E51CB2B8E}" type="presOf" srcId="{9A4A7E0C-B89A-428A-958A-A665D84F088E}" destId="{53FD22A4-25A4-4A35-AA19-7DF6108637D9}" srcOrd="1" destOrd="0" presId="urn:microsoft.com/office/officeart/2005/8/layout/pyramid3"/>
    <dgm:cxn modelId="{2AF40D83-C55F-4114-BC70-8AC9C2DD0957}" type="presOf" srcId="{0A626091-8628-4CE1-993E-04B61440512E}" destId="{17D6055A-FA03-4BCA-9CBF-48E5CEE562B9}" srcOrd="1" destOrd="0" presId="urn:microsoft.com/office/officeart/2005/8/layout/pyramid3"/>
    <dgm:cxn modelId="{1A1DA19F-7BB2-44CF-94E1-E159B3F88DBB}" type="presOf" srcId="{B8C69E9C-0D18-4885-A66B-EA62F6669877}" destId="{F38EF752-F53A-48C3-926E-72D55C11B636}" srcOrd="0" destOrd="0" presId="urn:microsoft.com/office/officeart/2005/8/layout/pyramid3"/>
    <dgm:cxn modelId="{29A25DAD-5E94-49C7-BB90-4866CE4B5EC2}" type="presOf" srcId="{E27566C2-70DD-4A4F-A4D7-7266114B32D1}" destId="{CD8926AA-55DA-4013-9AE9-33696E20A03F}" srcOrd="0" destOrd="0" presId="urn:microsoft.com/office/officeart/2005/8/layout/pyramid3"/>
    <dgm:cxn modelId="{6CC7F4B0-E710-4907-B852-4B1DF47915B6}" srcId="{013EBBAC-C37B-49B3-A426-C67E78123C64}" destId="{FE9BA632-D2A9-46AF-A4C5-7A6637174311}" srcOrd="1" destOrd="0" parTransId="{85166799-38AB-4465-9BE1-E063864451A1}" sibTransId="{F2348A0C-F964-4CD7-83AA-4BE8A6096E5E}"/>
    <dgm:cxn modelId="{A3EAAEBE-C9C4-4013-A2FD-9451215E2E52}" srcId="{013EBBAC-C37B-49B3-A426-C67E78123C64}" destId="{0A626091-8628-4CE1-993E-04B61440512E}" srcOrd="5" destOrd="0" parTransId="{EC09C0E0-2F40-4674-A20D-5CFBC13DEC5F}" sibTransId="{821FEB39-F9D9-4FF0-9E42-81E47CEE242B}"/>
    <dgm:cxn modelId="{5530E0C1-DF1E-4F3F-ADEB-D5775193A921}" srcId="{013EBBAC-C37B-49B3-A426-C67E78123C64}" destId="{9BA9FCFF-010B-4B3D-9911-3C5A7DECE82E}" srcOrd="4" destOrd="0" parTransId="{B70F1D6F-38CB-4A43-B59C-DBBB5D3EBD69}" sibTransId="{D5654E26-C208-430E-834B-59C1784C890D}"/>
    <dgm:cxn modelId="{1D3DE0C4-03CD-4D44-9AD4-D0C2918C735E}" type="presOf" srcId="{9A4A7E0C-B89A-428A-958A-A665D84F088E}" destId="{63F9D402-DCEA-4A09-8D29-AC1E2C155541}" srcOrd="0" destOrd="0" presId="urn:microsoft.com/office/officeart/2005/8/layout/pyramid3"/>
    <dgm:cxn modelId="{9B443DE2-43C1-482A-87A7-54F1DC404539}" type="presOf" srcId="{013EBBAC-C37B-49B3-A426-C67E78123C64}" destId="{AA26B2FE-CA89-441F-8119-6971B949F4A8}" srcOrd="0" destOrd="0" presId="urn:microsoft.com/office/officeart/2005/8/layout/pyramid3"/>
    <dgm:cxn modelId="{B8B596F3-DD00-422E-8B35-F6A262876906}" type="presOf" srcId="{0A626091-8628-4CE1-993E-04B61440512E}" destId="{79A0AB90-367C-4A43-90BC-E9C08C0936DA}" srcOrd="0" destOrd="0" presId="urn:microsoft.com/office/officeart/2005/8/layout/pyramid3"/>
    <dgm:cxn modelId="{EEFD56FA-0697-434D-90E1-04515D0E0919}" srcId="{013EBBAC-C37B-49B3-A426-C67E78123C64}" destId="{9A4A7E0C-B89A-428A-958A-A665D84F088E}" srcOrd="0" destOrd="0" parTransId="{6DD415A1-0A13-45C7-BF00-763117C2573E}" sibTransId="{262C9040-4B1A-4237-91AB-4B11DCF30348}"/>
    <dgm:cxn modelId="{6C820116-574A-4B3F-A4C7-2DB932B59D85}" type="presParOf" srcId="{AA26B2FE-CA89-441F-8119-6971B949F4A8}" destId="{83A4294B-740C-4FAB-A9C4-1C12C0B87B35}" srcOrd="0" destOrd="0" presId="urn:microsoft.com/office/officeart/2005/8/layout/pyramid3"/>
    <dgm:cxn modelId="{2BE88C99-EFE0-40DA-84CF-03975B2EEB12}" type="presParOf" srcId="{83A4294B-740C-4FAB-A9C4-1C12C0B87B35}" destId="{63F9D402-DCEA-4A09-8D29-AC1E2C155541}" srcOrd="0" destOrd="0" presId="urn:microsoft.com/office/officeart/2005/8/layout/pyramid3"/>
    <dgm:cxn modelId="{6BC4EC28-0F6D-40D7-A9E6-8B561F82BB14}" type="presParOf" srcId="{83A4294B-740C-4FAB-A9C4-1C12C0B87B35}" destId="{53FD22A4-25A4-4A35-AA19-7DF6108637D9}" srcOrd="1" destOrd="0" presId="urn:microsoft.com/office/officeart/2005/8/layout/pyramid3"/>
    <dgm:cxn modelId="{D70BFB06-0380-4DDD-A118-4384060AE645}" type="presParOf" srcId="{AA26B2FE-CA89-441F-8119-6971B949F4A8}" destId="{491C99E7-8699-4F91-BFD7-5EE3423E329A}" srcOrd="1" destOrd="0" presId="urn:microsoft.com/office/officeart/2005/8/layout/pyramid3"/>
    <dgm:cxn modelId="{DCF5C25C-BE3B-4AB9-B16A-8360D0321595}" type="presParOf" srcId="{491C99E7-8699-4F91-BFD7-5EE3423E329A}" destId="{570E14DC-96C1-4028-84D4-74658BBD5C4D}" srcOrd="0" destOrd="0" presId="urn:microsoft.com/office/officeart/2005/8/layout/pyramid3"/>
    <dgm:cxn modelId="{4277C73E-7266-4EE8-B409-CBE2B88A83F7}" type="presParOf" srcId="{491C99E7-8699-4F91-BFD7-5EE3423E329A}" destId="{1BD856D8-D38A-4A3A-B605-AC6741D4C4D7}" srcOrd="1" destOrd="0" presId="urn:microsoft.com/office/officeart/2005/8/layout/pyramid3"/>
    <dgm:cxn modelId="{A51E09D1-21F2-4B56-AB1F-FB38205FE3F2}" type="presParOf" srcId="{AA26B2FE-CA89-441F-8119-6971B949F4A8}" destId="{F24A505E-BA4F-4B27-BF0A-29E3E2FAE25B}" srcOrd="2" destOrd="0" presId="urn:microsoft.com/office/officeart/2005/8/layout/pyramid3"/>
    <dgm:cxn modelId="{5B58CB2F-3829-4CED-8669-D5226004DC1F}" type="presParOf" srcId="{F24A505E-BA4F-4B27-BF0A-29E3E2FAE25B}" destId="{CD8926AA-55DA-4013-9AE9-33696E20A03F}" srcOrd="0" destOrd="0" presId="urn:microsoft.com/office/officeart/2005/8/layout/pyramid3"/>
    <dgm:cxn modelId="{97F2E511-FFD3-401D-BAFD-F7D9BE31C276}" type="presParOf" srcId="{F24A505E-BA4F-4B27-BF0A-29E3E2FAE25B}" destId="{C9FC1AC3-635B-40D1-9D2D-980EE02F4280}" srcOrd="1" destOrd="0" presId="urn:microsoft.com/office/officeart/2005/8/layout/pyramid3"/>
    <dgm:cxn modelId="{F597F32D-21F7-4D0F-99A4-A30D3E39FFFC}" type="presParOf" srcId="{AA26B2FE-CA89-441F-8119-6971B949F4A8}" destId="{B90A4304-5439-43A4-8264-BD1AE835F5B5}" srcOrd="3" destOrd="0" presId="urn:microsoft.com/office/officeart/2005/8/layout/pyramid3"/>
    <dgm:cxn modelId="{A4356573-B736-4306-A672-4BD4A412FCD0}" type="presParOf" srcId="{B90A4304-5439-43A4-8264-BD1AE835F5B5}" destId="{F38EF752-F53A-48C3-926E-72D55C11B636}" srcOrd="0" destOrd="0" presId="urn:microsoft.com/office/officeart/2005/8/layout/pyramid3"/>
    <dgm:cxn modelId="{D3854E9B-E05A-4758-9AFC-E30E06DFB8B1}" type="presParOf" srcId="{B90A4304-5439-43A4-8264-BD1AE835F5B5}" destId="{A6E39DA6-2E8E-42DD-BF43-F643243F63BD}" srcOrd="1" destOrd="0" presId="urn:microsoft.com/office/officeart/2005/8/layout/pyramid3"/>
    <dgm:cxn modelId="{C8A2C33D-6ACE-4320-A471-EBD378FC283D}" type="presParOf" srcId="{AA26B2FE-CA89-441F-8119-6971B949F4A8}" destId="{7ED35233-E4B9-456F-AC74-3BF2C7641E40}" srcOrd="4" destOrd="0" presId="urn:microsoft.com/office/officeart/2005/8/layout/pyramid3"/>
    <dgm:cxn modelId="{0D517D08-B8D1-4B2D-90BB-8D7625FA309A}" type="presParOf" srcId="{7ED35233-E4B9-456F-AC74-3BF2C7641E40}" destId="{16CB0CA3-0076-4C20-9AEA-4B3080A3A4A5}" srcOrd="0" destOrd="0" presId="urn:microsoft.com/office/officeart/2005/8/layout/pyramid3"/>
    <dgm:cxn modelId="{249C73A7-A0BB-40A4-9860-B5410CBEBD98}" type="presParOf" srcId="{7ED35233-E4B9-456F-AC74-3BF2C7641E40}" destId="{935EEE40-AD72-47CB-BADC-2EFAB77889E1}" srcOrd="1" destOrd="0" presId="urn:microsoft.com/office/officeart/2005/8/layout/pyramid3"/>
    <dgm:cxn modelId="{F866F466-0C00-4E4C-A5F7-0CFA5997019E}" type="presParOf" srcId="{AA26B2FE-CA89-441F-8119-6971B949F4A8}" destId="{4756A66B-E43F-4D99-91DE-FC8C0324BF40}" srcOrd="5" destOrd="0" presId="urn:microsoft.com/office/officeart/2005/8/layout/pyramid3"/>
    <dgm:cxn modelId="{28F6E0B9-3916-44F6-A737-9E1E0BD10AF7}" type="presParOf" srcId="{4756A66B-E43F-4D99-91DE-FC8C0324BF40}" destId="{79A0AB90-367C-4A43-90BC-E9C08C0936DA}" srcOrd="0" destOrd="0" presId="urn:microsoft.com/office/officeart/2005/8/layout/pyramid3"/>
    <dgm:cxn modelId="{32647D91-D44F-4F62-B7A3-4A73D69281AB}" type="presParOf" srcId="{4756A66B-E43F-4D99-91DE-FC8C0324BF40}" destId="{17D6055A-FA03-4BCA-9CBF-48E5CEE562B9}"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9D402-DCEA-4A09-8D29-AC1E2C155541}">
      <dsp:nvSpPr>
        <dsp:cNvPr id="0" name=""/>
        <dsp:cNvSpPr/>
      </dsp:nvSpPr>
      <dsp:spPr>
        <a:xfrm rot="10800000">
          <a:off x="0" y="0"/>
          <a:ext cx="4483392" cy="396552"/>
        </a:xfrm>
        <a:prstGeom prst="trapezoid">
          <a:avLst>
            <a:gd name="adj" fmla="val 94216"/>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Active</a:t>
          </a:r>
        </a:p>
      </dsp:txBody>
      <dsp:txXfrm rot="-10800000">
        <a:off x="784593" y="0"/>
        <a:ext cx="2914204" cy="396552"/>
      </dsp:txXfrm>
    </dsp:sp>
    <dsp:sp modelId="{570E14DC-96C1-4028-84D4-74658BBD5C4D}">
      <dsp:nvSpPr>
        <dsp:cNvPr id="0" name=""/>
        <dsp:cNvSpPr/>
      </dsp:nvSpPr>
      <dsp:spPr>
        <a:xfrm rot="10800000">
          <a:off x="373615" y="396552"/>
          <a:ext cx="3736160" cy="396552"/>
        </a:xfrm>
        <a:prstGeom prst="trapezoid">
          <a:avLst>
            <a:gd name="adj" fmla="val 94216"/>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Idle</a:t>
          </a:r>
        </a:p>
      </dsp:txBody>
      <dsp:txXfrm rot="-10800000">
        <a:off x="1027443" y="396552"/>
        <a:ext cx="2428504" cy="396552"/>
      </dsp:txXfrm>
    </dsp:sp>
    <dsp:sp modelId="{CD8926AA-55DA-4013-9AE9-33696E20A03F}">
      <dsp:nvSpPr>
        <dsp:cNvPr id="0" name=""/>
        <dsp:cNvSpPr/>
      </dsp:nvSpPr>
      <dsp:spPr>
        <a:xfrm rot="10800000">
          <a:off x="747231" y="793104"/>
          <a:ext cx="2988928" cy="396552"/>
        </a:xfrm>
        <a:prstGeom prst="trapezoid">
          <a:avLst>
            <a:gd name="adj" fmla="val 94216"/>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Sleep</a:t>
          </a:r>
        </a:p>
      </dsp:txBody>
      <dsp:txXfrm rot="-10800000">
        <a:off x="1270294" y="793104"/>
        <a:ext cx="1942803" cy="396552"/>
      </dsp:txXfrm>
    </dsp:sp>
    <dsp:sp modelId="{F38EF752-F53A-48C3-926E-72D55C11B636}">
      <dsp:nvSpPr>
        <dsp:cNvPr id="0" name=""/>
        <dsp:cNvSpPr/>
      </dsp:nvSpPr>
      <dsp:spPr>
        <a:xfrm rot="10800000">
          <a:off x="1120847" y="1189656"/>
          <a:ext cx="2241696" cy="396552"/>
        </a:xfrm>
        <a:prstGeom prst="trapezoid">
          <a:avLst>
            <a:gd name="adj" fmla="val 94216"/>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ePDS</a:t>
          </a:r>
        </a:p>
      </dsp:txBody>
      <dsp:txXfrm rot="-10800000">
        <a:off x="1513144" y="1189656"/>
        <a:ext cx="1457102" cy="396552"/>
      </dsp:txXfrm>
    </dsp:sp>
    <dsp:sp modelId="{16CB0CA3-0076-4C20-9AEA-4B3080A3A4A5}">
      <dsp:nvSpPr>
        <dsp:cNvPr id="0" name=""/>
        <dsp:cNvSpPr/>
      </dsp:nvSpPr>
      <dsp:spPr>
        <a:xfrm rot="10800000">
          <a:off x="1494464" y="1586208"/>
          <a:ext cx="1494464" cy="396552"/>
        </a:xfrm>
        <a:prstGeom prst="trapezoid">
          <a:avLst>
            <a:gd name="adj" fmla="val 94216"/>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Timed Wake</a:t>
          </a:r>
        </a:p>
      </dsp:txBody>
      <dsp:txXfrm rot="-10800000">
        <a:off x="1755995" y="1586208"/>
        <a:ext cx="971401" cy="396552"/>
      </dsp:txXfrm>
    </dsp:sp>
    <dsp:sp modelId="{79A0AB90-367C-4A43-90BC-E9C08C0936DA}">
      <dsp:nvSpPr>
        <dsp:cNvPr id="0" name=""/>
        <dsp:cNvSpPr/>
      </dsp:nvSpPr>
      <dsp:spPr>
        <a:xfrm rot="10800000">
          <a:off x="1868080" y="1982760"/>
          <a:ext cx="747232" cy="396552"/>
        </a:xfrm>
        <a:prstGeom prst="trapezoid">
          <a:avLst>
            <a:gd name="adj" fmla="val 94216"/>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HID-</a:t>
          </a:r>
        </a:p>
        <a:p>
          <a:pPr marL="0" lvl="0" indent="0" algn="ctr" defTabSz="488950">
            <a:lnSpc>
              <a:spcPct val="90000"/>
            </a:lnSpc>
            <a:spcBef>
              <a:spcPct val="0"/>
            </a:spcBef>
            <a:spcAft>
              <a:spcPct val="35000"/>
            </a:spcAft>
            <a:buNone/>
          </a:pPr>
          <a:r>
            <a:rPr lang="en-US" sz="1100" kern="1200"/>
            <a:t>OFF</a:t>
          </a:r>
        </a:p>
      </dsp:txBody>
      <dsp:txXfrm rot="-10800000">
        <a:off x="1868080" y="1982760"/>
        <a:ext cx="747232" cy="39655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3956051" y="0"/>
            <a:ext cx="3027363" cy="463550"/>
          </a:xfrm>
          <a:prstGeom prst="rect">
            <a:avLst/>
          </a:prstGeom>
        </p:spPr>
        <p:txBody>
          <a:bodyPr vert="horz" lIns="91430" tIns="45715" rIns="91430" bIns="45715" rtlCol="0"/>
          <a:lstStyle>
            <a:lvl1pPr algn="r">
              <a:defRPr sz="1200"/>
            </a:lvl1pPr>
          </a:lstStyle>
          <a:p>
            <a:fld id="{C3F06587-74EA-41E5-80DF-91513B9D6919}" type="datetimeFigureOut">
              <a:rPr lang="en-US" smtClean="0"/>
              <a:pPr/>
              <a:t>2/1/2020</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3956051" y="8818563"/>
            <a:ext cx="3027363" cy="463550"/>
          </a:xfrm>
          <a:prstGeom prst="rect">
            <a:avLst/>
          </a:prstGeom>
        </p:spPr>
        <p:txBody>
          <a:bodyPr vert="horz" lIns="91430" tIns="45715" rIns="91430" bIns="45715" rtlCol="0" anchor="b"/>
          <a:lstStyle>
            <a:lvl1pPr algn="r">
              <a:defRPr sz="1200"/>
            </a:lvl1pPr>
          </a:lstStyle>
          <a:p>
            <a:fld id="{8541475C-F4C2-400F-B720-6A0D5898F38C}" type="slidenum">
              <a:rPr lang="en-US" smtClean="0"/>
              <a:pPr/>
              <a:t>‹#›</a:t>
            </a:fld>
            <a:endParaRPr lang="en-US"/>
          </a:p>
        </p:txBody>
      </p:sp>
    </p:spTree>
    <p:extLst>
      <p:ext uri="{BB962C8B-B14F-4D97-AF65-F5344CB8AC3E}">
        <p14:creationId xmlns:p14="http://schemas.microsoft.com/office/powerpoint/2010/main" val="4274609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26833" cy="464185"/>
          </a:xfrm>
          <a:prstGeom prst="rect">
            <a:avLst/>
          </a:prstGeom>
        </p:spPr>
        <p:txBody>
          <a:bodyPr vert="horz" lIns="92948" tIns="46474" rIns="92948" bIns="46474" rtlCol="0"/>
          <a:lstStyle>
            <a:lvl1pPr algn="l">
              <a:defRPr sz="1200"/>
            </a:lvl1pPr>
          </a:lstStyle>
          <a:p>
            <a:endParaRPr lang="en-US"/>
          </a:p>
        </p:txBody>
      </p:sp>
      <p:sp>
        <p:nvSpPr>
          <p:cNvPr id="3" name="Date Placeholder 2"/>
          <p:cNvSpPr>
            <a:spLocks noGrp="1"/>
          </p:cNvSpPr>
          <p:nvPr>
            <p:ph type="dt" idx="1"/>
          </p:nvPr>
        </p:nvSpPr>
        <p:spPr>
          <a:xfrm>
            <a:off x="3956551" y="1"/>
            <a:ext cx="3026833" cy="464185"/>
          </a:xfrm>
          <a:prstGeom prst="rect">
            <a:avLst/>
          </a:prstGeom>
        </p:spPr>
        <p:txBody>
          <a:bodyPr vert="horz" lIns="92948" tIns="46474" rIns="92948" bIns="46474" rtlCol="0"/>
          <a:lstStyle>
            <a:lvl1pPr algn="r">
              <a:defRPr sz="1200"/>
            </a:lvl1pPr>
          </a:lstStyle>
          <a:p>
            <a:fld id="{892CCC08-F30F-4692-908C-45BF9095BEA2}" type="datetimeFigureOut">
              <a:rPr lang="en-US" smtClean="0"/>
              <a:pPr/>
              <a:t>2/1/2020</a:t>
            </a:fld>
            <a:endParaRPr lang="en-US"/>
          </a:p>
        </p:txBody>
      </p:sp>
      <p:sp>
        <p:nvSpPr>
          <p:cNvPr id="4" name="Slide Image Placeholder 3"/>
          <p:cNvSpPr>
            <a:spLocks noGrp="1" noRot="1" noChangeAspect="1"/>
          </p:cNvSpPr>
          <p:nvPr>
            <p:ph type="sldImg" idx="2"/>
          </p:nvPr>
        </p:nvSpPr>
        <p:spPr>
          <a:xfrm>
            <a:off x="400050" y="696913"/>
            <a:ext cx="6184900" cy="3481387"/>
          </a:xfrm>
          <a:prstGeom prst="rect">
            <a:avLst/>
          </a:prstGeom>
          <a:noFill/>
          <a:ln w="12700">
            <a:solidFill>
              <a:prstClr val="black"/>
            </a:solidFill>
          </a:ln>
        </p:spPr>
        <p:txBody>
          <a:bodyPr vert="horz" lIns="92948" tIns="46474" rIns="92948" bIns="46474"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48" tIns="46474" rIns="92948" bIns="4647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48" tIns="46474" rIns="92948" bIns="46474" rtlCol="0" anchor="b"/>
          <a:lstStyle>
            <a:lvl1pPr algn="l">
              <a:defRPr sz="1200"/>
            </a:lvl1pPr>
          </a:lstStyle>
          <a:p>
            <a:endParaRPr lang="en-US"/>
          </a:p>
        </p:txBody>
      </p:sp>
      <p:sp>
        <p:nvSpPr>
          <p:cNvPr id="7" name="Slide Number Placeholder 6"/>
          <p:cNvSpPr>
            <a:spLocks noGrp="1"/>
          </p:cNvSpPr>
          <p:nvPr>
            <p:ph type="sldNum" sz="quarter" idx="5"/>
          </p:nvPr>
        </p:nvSpPr>
        <p:spPr>
          <a:xfrm>
            <a:off x="3956551" y="8817904"/>
            <a:ext cx="3026833" cy="464185"/>
          </a:xfrm>
          <a:prstGeom prst="rect">
            <a:avLst/>
          </a:prstGeom>
        </p:spPr>
        <p:txBody>
          <a:bodyPr vert="horz" lIns="92948" tIns="46474" rIns="92948" bIns="46474" rtlCol="0" anchor="b"/>
          <a:lstStyle>
            <a:lvl1pPr algn="r">
              <a:defRPr sz="1200"/>
            </a:lvl1pPr>
          </a:lstStyle>
          <a:p>
            <a:fld id="{55786D4B-7A59-43F1-AF76-928D0ACC9081}" type="slidenum">
              <a:rPr lang="en-US" smtClean="0"/>
              <a:pPr/>
              <a:t>‹#›</a:t>
            </a:fld>
            <a:endParaRPr lang="en-US"/>
          </a:p>
        </p:txBody>
      </p:sp>
    </p:spTree>
    <p:extLst>
      <p:ext uri="{BB962C8B-B14F-4D97-AF65-F5344CB8AC3E}">
        <p14:creationId xmlns:p14="http://schemas.microsoft.com/office/powerpoint/2010/main" val="384077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Transistor_count"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en.wikipedia.org/wiki/Integrated_circuit" TargetMode="External"/><Relationship Id="rId4" Type="http://schemas.openxmlformats.org/officeDocument/2006/relationships/hyperlink" Target="https://en.wikipedia.org/wiki/Transisto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a:t>
            </a:r>
          </a:p>
          <a:p>
            <a:pPr marL="228600" indent="-228600">
              <a:buAutoNum type="arabicPeriod"/>
            </a:pPr>
            <a:r>
              <a:rPr lang="en-US" sz="1200" b="1" i="0" kern="1200" dirty="0">
                <a:solidFill>
                  <a:schemeClr val="tx1"/>
                </a:solidFill>
                <a:effectLst/>
                <a:latin typeface="+mn-lt"/>
                <a:ea typeface="+mn-ea"/>
                <a:cs typeface="+mn-cs"/>
              </a:rPr>
              <a:t>Moore's law</a:t>
            </a:r>
            <a:r>
              <a:rPr lang="en-US" sz="1200" b="0" i="0" kern="1200" dirty="0">
                <a:solidFill>
                  <a:schemeClr val="tx1"/>
                </a:solidFill>
                <a:effectLst/>
                <a:latin typeface="+mn-lt"/>
                <a:ea typeface="+mn-ea"/>
                <a:cs typeface="+mn-cs"/>
              </a:rPr>
              <a:t> is the observation that </a:t>
            </a:r>
            <a:r>
              <a:rPr lang="en-US" sz="1200" b="0" i="0" u="none" strike="noStrike" kern="1200" dirty="0">
                <a:solidFill>
                  <a:schemeClr val="tx1"/>
                </a:solidFill>
                <a:effectLst/>
                <a:latin typeface="+mn-lt"/>
                <a:ea typeface="+mn-ea"/>
                <a:cs typeface="+mn-cs"/>
                <a:hlinkClick r:id="rId3" tooltip="Transistor count"/>
              </a:rPr>
              <a:t>the number</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4" tooltip="Transistor"/>
              </a:rPr>
              <a:t>transistors</a:t>
            </a:r>
            <a:r>
              <a:rPr lang="en-US" sz="1200" b="0" i="0" kern="1200" dirty="0">
                <a:solidFill>
                  <a:schemeClr val="tx1"/>
                </a:solidFill>
                <a:effectLst/>
                <a:latin typeface="+mn-lt"/>
                <a:ea typeface="+mn-ea"/>
                <a:cs typeface="+mn-cs"/>
              </a:rPr>
              <a:t> in a dense </a:t>
            </a:r>
            <a:r>
              <a:rPr lang="en-US" sz="1200" b="0" i="0" u="none" strike="noStrike" kern="1200" dirty="0">
                <a:solidFill>
                  <a:schemeClr val="tx1"/>
                </a:solidFill>
                <a:effectLst/>
                <a:latin typeface="+mn-lt"/>
                <a:ea typeface="+mn-ea"/>
                <a:cs typeface="+mn-cs"/>
                <a:hlinkClick r:id="rId5" tooltip="Integrated circuit"/>
              </a:rPr>
              <a:t>integrated circuit</a:t>
            </a:r>
            <a:r>
              <a:rPr lang="en-US" sz="1200" b="0" i="0" kern="1200" dirty="0">
                <a:solidFill>
                  <a:schemeClr val="tx1"/>
                </a:solidFill>
                <a:effectLst/>
                <a:latin typeface="+mn-lt"/>
                <a:ea typeface="+mn-ea"/>
                <a:cs typeface="+mn-cs"/>
              </a:rPr>
              <a:t> doubles about every two years. </a:t>
            </a:r>
          </a:p>
          <a:p>
            <a:pPr marL="228600" indent="-228600">
              <a:buAutoNum type="arabicPeriod"/>
            </a:pPr>
            <a:r>
              <a:rPr lang="en-US" sz="1200" b="0" i="0" kern="1200" dirty="0">
                <a:solidFill>
                  <a:schemeClr val="tx1"/>
                </a:solidFill>
                <a:effectLst/>
                <a:latin typeface="+mn-lt"/>
                <a:ea typeface="+mn-ea"/>
                <a:cs typeface="+mn-cs"/>
              </a:rPr>
              <a:t>I2C, SPI, CAN, LIN, SDIO, PCIe., etc.</a:t>
            </a:r>
          </a:p>
          <a:p>
            <a:pPr marL="228600" indent="-228600">
              <a:buAutoNum type="arabicPeriod"/>
            </a:pPr>
            <a:r>
              <a:rPr lang="en-US" sz="1200" b="0" i="0" kern="1200" dirty="0">
                <a:solidFill>
                  <a:schemeClr val="tx1"/>
                </a:solidFill>
                <a:effectLst/>
                <a:latin typeface="+mn-lt"/>
                <a:ea typeface="+mn-ea"/>
                <a:cs typeface="+mn-cs"/>
              </a:rPr>
              <a:t>ISM band</a:t>
            </a:r>
            <a:endParaRPr lang="en-US" dirty="0"/>
          </a:p>
        </p:txBody>
      </p:sp>
      <p:sp>
        <p:nvSpPr>
          <p:cNvPr id="4" name="Slide Number Placeholder 3"/>
          <p:cNvSpPr>
            <a:spLocks noGrp="1"/>
          </p:cNvSpPr>
          <p:nvPr>
            <p:ph type="sldNum" sz="quarter" idx="5"/>
          </p:nvPr>
        </p:nvSpPr>
        <p:spPr/>
        <p:txBody>
          <a:bodyPr/>
          <a:lstStyle/>
          <a:p>
            <a:fld id="{55786D4B-7A59-43F1-AF76-928D0ACC9081}" type="slidenum">
              <a:rPr lang="en-US" smtClean="0"/>
              <a:pPr/>
              <a:t>13</a:t>
            </a:fld>
            <a:endParaRPr lang="en-US"/>
          </a:p>
        </p:txBody>
      </p:sp>
    </p:spTree>
    <p:extLst>
      <p:ext uri="{BB962C8B-B14F-4D97-AF65-F5344CB8AC3E}">
        <p14:creationId xmlns:p14="http://schemas.microsoft.com/office/powerpoint/2010/main" val="2374632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ANS:</a:t>
            </a:r>
          </a:p>
          <a:p>
            <a:pPr marL="228600" indent="-228600">
              <a:buAutoNum type="arabicPeriod"/>
            </a:pPr>
            <a:r>
              <a:rPr lang="en-US" dirty="0"/>
              <a:t>Impedance Matching, Noise from other HF circuits as it behaves as Antennas</a:t>
            </a:r>
          </a:p>
          <a:p>
            <a:pPr marL="228600" indent="-228600">
              <a:buAutoNum type="arabicPeriod"/>
            </a:pPr>
            <a:r>
              <a:rPr lang="en-US" dirty="0"/>
              <a:t>Different power rails are required. </a:t>
            </a:r>
            <a:r>
              <a:rPr lang="en-US" sz="1200" b="0" i="0" kern="1200" dirty="0">
                <a:solidFill>
                  <a:schemeClr val="tx1"/>
                </a:solidFill>
                <a:effectLst/>
                <a:latin typeface="+mn-lt"/>
                <a:ea typeface="+mn-ea"/>
                <a:cs typeface="+mn-cs"/>
              </a:rPr>
              <a:t> The power design of the device has multiple requirements for operation.</a:t>
            </a:r>
          </a:p>
          <a:p>
            <a:pPr marL="228600" indent="-228600">
              <a:buAutoNum type="arabicPeriod"/>
            </a:pPr>
            <a:r>
              <a:rPr lang="en-US" dirty="0"/>
              <a:t>Loop antenna, Planar F-antenna, ceramic chip antenna(on a PCB)</a:t>
            </a:r>
          </a:p>
          <a:p>
            <a:r>
              <a:rPr lang="en-US" sz="1200" b="0" i="0" kern="1200" dirty="0">
                <a:solidFill>
                  <a:schemeClr val="tx1"/>
                </a:solidFill>
                <a:effectLst/>
                <a:latin typeface="+mn-lt"/>
                <a:ea typeface="+mn-ea"/>
                <a:cs typeface="+mn-cs"/>
              </a:rPr>
              <a:t>Wire Antennas</a:t>
            </a:r>
          </a:p>
          <a:p>
            <a:pPr lvl="1"/>
            <a:r>
              <a:rPr lang="en-US" sz="1200" b="0" i="0" kern="1200" dirty="0">
                <a:solidFill>
                  <a:schemeClr val="tx1"/>
                </a:solidFill>
                <a:effectLst/>
                <a:latin typeface="+mn-lt"/>
                <a:ea typeface="+mn-ea"/>
                <a:cs typeface="+mn-cs"/>
              </a:rPr>
              <a:t>Short Dipole Antenna</a:t>
            </a:r>
          </a:p>
          <a:p>
            <a:pPr lvl="1"/>
            <a:r>
              <a:rPr lang="en-US" sz="1200" b="0" i="0" kern="1200" dirty="0">
                <a:solidFill>
                  <a:schemeClr val="tx1"/>
                </a:solidFill>
                <a:effectLst/>
                <a:latin typeface="+mn-lt"/>
                <a:ea typeface="+mn-ea"/>
                <a:cs typeface="+mn-cs"/>
              </a:rPr>
              <a:t>Dipole Antenna</a:t>
            </a:r>
          </a:p>
          <a:p>
            <a:pPr lvl="1"/>
            <a:r>
              <a:rPr lang="en-US" sz="1200" b="0" i="0" kern="1200" dirty="0">
                <a:solidFill>
                  <a:schemeClr val="tx1"/>
                </a:solidFill>
                <a:effectLst/>
                <a:latin typeface="+mn-lt"/>
                <a:ea typeface="+mn-ea"/>
                <a:cs typeface="+mn-cs"/>
              </a:rPr>
              <a:t>Loop Antenna</a:t>
            </a:r>
          </a:p>
          <a:p>
            <a:pPr lvl="1"/>
            <a:r>
              <a:rPr lang="en-US" sz="1200" b="0" i="0" kern="1200" dirty="0">
                <a:solidFill>
                  <a:schemeClr val="tx1"/>
                </a:solidFill>
                <a:effectLst/>
                <a:latin typeface="+mn-lt"/>
                <a:ea typeface="+mn-ea"/>
                <a:cs typeface="+mn-cs"/>
              </a:rPr>
              <a:t>Monopole Antenna</a:t>
            </a:r>
          </a:p>
          <a:p>
            <a:r>
              <a:rPr lang="en-US" sz="1200" b="0" i="0" kern="1200" dirty="0">
                <a:solidFill>
                  <a:schemeClr val="tx1"/>
                </a:solidFill>
                <a:effectLst/>
                <a:latin typeface="+mn-lt"/>
                <a:ea typeface="+mn-ea"/>
                <a:cs typeface="+mn-cs"/>
              </a:rPr>
              <a:t>Log Periodic Antennas</a:t>
            </a:r>
          </a:p>
          <a:p>
            <a:pPr lvl="1"/>
            <a:r>
              <a:rPr lang="en-US" sz="1200" b="0" i="0" kern="1200" dirty="0">
                <a:solidFill>
                  <a:schemeClr val="tx1"/>
                </a:solidFill>
                <a:effectLst/>
                <a:latin typeface="+mn-lt"/>
                <a:ea typeface="+mn-ea"/>
                <a:cs typeface="+mn-cs"/>
              </a:rPr>
              <a:t>Bow Tie Antennas</a:t>
            </a:r>
          </a:p>
          <a:p>
            <a:pPr lvl="1"/>
            <a:r>
              <a:rPr lang="en-US" sz="1200" b="0" i="0" kern="1200" dirty="0">
                <a:solidFill>
                  <a:schemeClr val="tx1"/>
                </a:solidFill>
                <a:effectLst/>
                <a:latin typeface="+mn-lt"/>
                <a:ea typeface="+mn-ea"/>
                <a:cs typeface="+mn-cs"/>
              </a:rPr>
              <a:t>Log-Periodic Antennas</a:t>
            </a:r>
          </a:p>
          <a:p>
            <a:pPr lvl="1"/>
            <a:r>
              <a:rPr lang="en-US" sz="1200" b="0" i="0" kern="1200" dirty="0">
                <a:solidFill>
                  <a:schemeClr val="tx1"/>
                </a:solidFill>
                <a:effectLst/>
                <a:latin typeface="+mn-lt"/>
                <a:ea typeface="+mn-ea"/>
                <a:cs typeface="+mn-cs"/>
              </a:rPr>
              <a:t>Log-Periodic Dipole Array</a:t>
            </a:r>
          </a:p>
          <a:p>
            <a:r>
              <a:rPr lang="en-US" sz="1200" b="0" i="0" kern="1200" dirty="0">
                <a:solidFill>
                  <a:schemeClr val="tx1"/>
                </a:solidFill>
                <a:effectLst/>
                <a:latin typeface="+mn-lt"/>
                <a:ea typeface="+mn-ea"/>
                <a:cs typeface="+mn-cs"/>
              </a:rPr>
              <a:t>Aperture Antennas</a:t>
            </a:r>
          </a:p>
          <a:p>
            <a:pPr lvl="1"/>
            <a:r>
              <a:rPr lang="en-US" sz="1200" b="0" i="0" kern="1200" dirty="0">
                <a:solidFill>
                  <a:schemeClr val="tx1"/>
                </a:solidFill>
                <a:effectLst/>
                <a:latin typeface="+mn-lt"/>
                <a:ea typeface="+mn-ea"/>
                <a:cs typeface="+mn-cs"/>
              </a:rPr>
              <a:t>Slot Antenna</a:t>
            </a:r>
          </a:p>
          <a:p>
            <a:pPr lvl="1"/>
            <a:r>
              <a:rPr lang="en-US" sz="1200" b="0" i="0" kern="1200" dirty="0">
                <a:solidFill>
                  <a:schemeClr val="tx1"/>
                </a:solidFill>
                <a:effectLst/>
                <a:latin typeface="+mn-lt"/>
                <a:ea typeface="+mn-ea"/>
                <a:cs typeface="+mn-cs"/>
              </a:rPr>
              <a:t>Horn Antenna</a:t>
            </a:r>
          </a:p>
          <a:p>
            <a:r>
              <a:rPr lang="en-US" sz="1200" b="0" i="0" kern="1200" dirty="0">
                <a:solidFill>
                  <a:schemeClr val="tx1"/>
                </a:solidFill>
                <a:effectLst/>
                <a:latin typeface="+mn-lt"/>
                <a:ea typeface="+mn-ea"/>
                <a:cs typeface="+mn-cs"/>
              </a:rPr>
              <a:t>Microstrip Antennas</a:t>
            </a:r>
          </a:p>
          <a:p>
            <a:pPr lvl="1"/>
            <a:r>
              <a:rPr lang="en-US" sz="1200" b="0" i="0" kern="1200" dirty="0">
                <a:solidFill>
                  <a:schemeClr val="tx1"/>
                </a:solidFill>
                <a:effectLst/>
                <a:latin typeface="+mn-lt"/>
                <a:ea typeface="+mn-ea"/>
                <a:cs typeface="+mn-cs"/>
              </a:rPr>
              <a:t>Rectangular Microstrip Patch Antenna</a:t>
            </a:r>
          </a:p>
          <a:p>
            <a:pPr lvl="1"/>
            <a:r>
              <a:rPr lang="en-US" sz="1200" b="0" i="0" kern="1200" dirty="0">
                <a:solidFill>
                  <a:schemeClr val="tx1"/>
                </a:solidFill>
                <a:effectLst/>
                <a:latin typeface="+mn-lt"/>
                <a:ea typeface="+mn-ea"/>
                <a:cs typeface="+mn-cs"/>
              </a:rPr>
              <a:t>Quarter-Wave Patch Antenna</a:t>
            </a:r>
          </a:p>
          <a:p>
            <a:r>
              <a:rPr lang="en-US" sz="1200" b="0" i="0" kern="1200" dirty="0">
                <a:solidFill>
                  <a:schemeClr val="tx1"/>
                </a:solidFill>
                <a:effectLst/>
                <a:latin typeface="+mn-lt"/>
                <a:ea typeface="+mn-ea"/>
                <a:cs typeface="+mn-cs"/>
              </a:rPr>
              <a:t>Reflector Antennas</a:t>
            </a:r>
          </a:p>
          <a:p>
            <a:pPr lvl="1"/>
            <a:r>
              <a:rPr lang="en-US" sz="1200" b="0" i="0" kern="1200" dirty="0">
                <a:solidFill>
                  <a:schemeClr val="tx1"/>
                </a:solidFill>
                <a:effectLst/>
                <a:latin typeface="+mn-lt"/>
                <a:ea typeface="+mn-ea"/>
                <a:cs typeface="+mn-cs"/>
              </a:rPr>
              <a:t>Flat-plate Reflector Antenna</a:t>
            </a:r>
          </a:p>
          <a:p>
            <a:pPr lvl="1"/>
            <a:r>
              <a:rPr lang="en-US" sz="1200" b="0" i="0" kern="1200" dirty="0">
                <a:solidFill>
                  <a:schemeClr val="tx1"/>
                </a:solidFill>
                <a:effectLst/>
                <a:latin typeface="+mn-lt"/>
                <a:ea typeface="+mn-ea"/>
                <a:cs typeface="+mn-cs"/>
              </a:rPr>
              <a:t>Corner Reflector Antenna</a:t>
            </a:r>
          </a:p>
          <a:p>
            <a:pPr lvl="1"/>
            <a:r>
              <a:rPr lang="en-US" sz="1200" b="0" i="0" kern="1200" dirty="0">
                <a:solidFill>
                  <a:schemeClr val="tx1"/>
                </a:solidFill>
                <a:effectLst/>
                <a:latin typeface="+mn-lt"/>
                <a:ea typeface="+mn-ea"/>
                <a:cs typeface="+mn-cs"/>
              </a:rPr>
              <a:t>Parabolic Reflector Antenna</a:t>
            </a:r>
          </a:p>
          <a:p>
            <a:r>
              <a:rPr lang="en-US" sz="1200" b="0" i="0" kern="1200" dirty="0">
                <a:solidFill>
                  <a:schemeClr val="tx1"/>
                </a:solidFill>
                <a:effectLst/>
                <a:latin typeface="+mn-lt"/>
                <a:ea typeface="+mn-ea"/>
                <a:cs typeface="+mn-cs"/>
              </a:rPr>
              <a:t>Lens Antennas</a:t>
            </a:r>
          </a:p>
          <a:p>
            <a:r>
              <a:rPr lang="en-US" sz="1200" b="0" i="0" kern="1200" dirty="0">
                <a:solidFill>
                  <a:schemeClr val="tx1"/>
                </a:solidFill>
                <a:effectLst/>
                <a:latin typeface="+mn-lt"/>
                <a:ea typeface="+mn-ea"/>
                <a:cs typeface="+mn-cs"/>
              </a:rPr>
              <a:t>Travelling-wave Antennas</a:t>
            </a:r>
          </a:p>
          <a:p>
            <a:pPr lvl="1"/>
            <a:r>
              <a:rPr lang="en-US" sz="1200" b="0" i="0" kern="1200" dirty="0">
                <a:solidFill>
                  <a:schemeClr val="tx1"/>
                </a:solidFill>
                <a:effectLst/>
                <a:latin typeface="+mn-lt"/>
                <a:ea typeface="+mn-ea"/>
                <a:cs typeface="+mn-cs"/>
              </a:rPr>
              <a:t>Long Wire Antenna</a:t>
            </a:r>
          </a:p>
          <a:p>
            <a:pPr lvl="1"/>
            <a:r>
              <a:rPr lang="en-US" sz="1200" b="0" i="0" kern="1200" dirty="0">
                <a:solidFill>
                  <a:schemeClr val="tx1"/>
                </a:solidFill>
                <a:effectLst/>
                <a:latin typeface="+mn-lt"/>
                <a:ea typeface="+mn-ea"/>
                <a:cs typeface="+mn-cs"/>
              </a:rPr>
              <a:t>Yagi–</a:t>
            </a:r>
            <a:r>
              <a:rPr lang="en-US" sz="1200" b="0" i="0" kern="1200" dirty="0" err="1">
                <a:solidFill>
                  <a:schemeClr val="tx1"/>
                </a:solidFill>
                <a:effectLst/>
                <a:latin typeface="+mn-lt"/>
                <a:ea typeface="+mn-ea"/>
                <a:cs typeface="+mn-cs"/>
              </a:rPr>
              <a:t>Uda</a:t>
            </a:r>
            <a:r>
              <a:rPr lang="en-US" sz="1200" b="0" i="0" kern="1200" dirty="0">
                <a:solidFill>
                  <a:schemeClr val="tx1"/>
                </a:solidFill>
                <a:effectLst/>
                <a:latin typeface="+mn-lt"/>
                <a:ea typeface="+mn-ea"/>
                <a:cs typeface="+mn-cs"/>
              </a:rPr>
              <a:t> Antenna</a:t>
            </a:r>
          </a:p>
          <a:p>
            <a:pPr lvl="1"/>
            <a:r>
              <a:rPr lang="en-US" sz="1200" b="0" i="0" kern="1200" dirty="0">
                <a:solidFill>
                  <a:schemeClr val="tx1"/>
                </a:solidFill>
                <a:effectLst/>
                <a:latin typeface="+mn-lt"/>
                <a:ea typeface="+mn-ea"/>
                <a:cs typeface="+mn-cs"/>
              </a:rPr>
              <a:t>Helical Wire Antenna</a:t>
            </a:r>
          </a:p>
          <a:p>
            <a:pPr lvl="1"/>
            <a:r>
              <a:rPr lang="en-US" sz="1200" b="0" i="0" kern="1200" dirty="0">
                <a:solidFill>
                  <a:schemeClr val="tx1"/>
                </a:solidFill>
                <a:effectLst/>
                <a:latin typeface="+mn-lt"/>
                <a:ea typeface="+mn-ea"/>
                <a:cs typeface="+mn-cs"/>
              </a:rPr>
              <a:t>Spiral Antenna</a:t>
            </a:r>
          </a:p>
          <a:p>
            <a:r>
              <a:rPr lang="en-US" sz="1200" b="0" i="0" kern="1200" dirty="0">
                <a:solidFill>
                  <a:schemeClr val="tx1"/>
                </a:solidFill>
                <a:effectLst/>
                <a:latin typeface="+mn-lt"/>
                <a:ea typeface="+mn-ea"/>
                <a:cs typeface="+mn-cs"/>
              </a:rPr>
              <a:t>Array Antennas</a:t>
            </a:r>
          </a:p>
          <a:p>
            <a:pPr lvl="1"/>
            <a:r>
              <a:rPr lang="en-US" sz="1200" b="0" i="0" kern="1200" dirty="0">
                <a:solidFill>
                  <a:schemeClr val="tx1"/>
                </a:solidFill>
                <a:effectLst/>
                <a:latin typeface="+mn-lt"/>
                <a:ea typeface="+mn-ea"/>
                <a:cs typeface="+mn-cs"/>
              </a:rPr>
              <a:t>Two-Element Array Antenna</a:t>
            </a:r>
          </a:p>
          <a:p>
            <a:pPr lvl="1"/>
            <a:r>
              <a:rPr lang="en-US" sz="1200" b="0" i="0" kern="1200" dirty="0">
                <a:solidFill>
                  <a:schemeClr val="tx1"/>
                </a:solidFill>
                <a:effectLst/>
                <a:latin typeface="+mn-lt"/>
                <a:ea typeface="+mn-ea"/>
                <a:cs typeface="+mn-cs"/>
              </a:rPr>
              <a:t>Linear Array Antenna</a:t>
            </a:r>
          </a:p>
          <a:p>
            <a:pPr lvl="1"/>
            <a:r>
              <a:rPr lang="en-US" sz="1200" b="0" i="0" kern="1200" dirty="0">
                <a:solidFill>
                  <a:schemeClr val="tx1"/>
                </a:solidFill>
                <a:effectLst/>
                <a:latin typeface="+mn-lt"/>
                <a:ea typeface="+mn-ea"/>
                <a:cs typeface="+mn-cs"/>
              </a:rPr>
              <a:t>Phased Array Antennas</a:t>
            </a:r>
          </a:p>
          <a:p>
            <a:br>
              <a:rPr lang="en-US" dirty="0"/>
            </a:br>
            <a:endParaRPr lang="en-US" dirty="0"/>
          </a:p>
        </p:txBody>
      </p:sp>
      <p:sp>
        <p:nvSpPr>
          <p:cNvPr id="4" name="Slide Number Placeholder 3"/>
          <p:cNvSpPr>
            <a:spLocks noGrp="1"/>
          </p:cNvSpPr>
          <p:nvPr>
            <p:ph type="sldNum" sz="quarter" idx="5"/>
          </p:nvPr>
        </p:nvSpPr>
        <p:spPr/>
        <p:txBody>
          <a:bodyPr/>
          <a:lstStyle/>
          <a:p>
            <a:fld id="{55786D4B-7A59-43F1-AF76-928D0ACC9081}" type="slidenum">
              <a:rPr lang="en-US" smtClean="0"/>
              <a:pPr/>
              <a:t>35</a:t>
            </a:fld>
            <a:endParaRPr lang="en-US"/>
          </a:p>
        </p:txBody>
      </p:sp>
    </p:spTree>
    <p:extLst>
      <p:ext uri="{BB962C8B-B14F-4D97-AF65-F5344CB8AC3E}">
        <p14:creationId xmlns:p14="http://schemas.microsoft.com/office/powerpoint/2010/main" val="234601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ltLang="en-US" dirty="0"/>
          </a:p>
        </p:txBody>
      </p:sp>
      <p:sp>
        <p:nvSpPr>
          <p:cNvPr id="4" name="Slide Number Placeholder 3"/>
          <p:cNvSpPr>
            <a:spLocks noGrp="1"/>
          </p:cNvSpPr>
          <p:nvPr>
            <p:ph type="sldNum" sz="quarter" idx="5"/>
          </p:nvPr>
        </p:nvSpPr>
        <p:spPr/>
        <p:txBody>
          <a:bodyPr/>
          <a:lstStyle/>
          <a:p>
            <a:fld id="{55786D4B-7A59-43F1-AF76-928D0ACC9081}" type="slidenum">
              <a:rPr lang="en-US" smtClean="0"/>
              <a:pPr/>
              <a:t>41</a:t>
            </a:fld>
            <a:endParaRPr lang="en-US"/>
          </a:p>
        </p:txBody>
      </p:sp>
    </p:spTree>
    <p:extLst>
      <p:ext uri="{BB962C8B-B14F-4D97-AF65-F5344CB8AC3E}">
        <p14:creationId xmlns:p14="http://schemas.microsoft.com/office/powerpoint/2010/main" val="1374576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GATT elements such as Services, characteristics and descriptors are contained by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GATT composed of 1 or more services necessary to fulfill a use case</a:t>
            </a:r>
          </a:p>
          <a:p>
            <a:endParaRPr lang="en-US" dirty="0"/>
          </a:p>
        </p:txBody>
      </p:sp>
      <p:sp>
        <p:nvSpPr>
          <p:cNvPr id="4" name="Slide Number Placeholder 3"/>
          <p:cNvSpPr>
            <a:spLocks noGrp="1"/>
          </p:cNvSpPr>
          <p:nvPr>
            <p:ph type="sldNum" sz="quarter" idx="5"/>
          </p:nvPr>
        </p:nvSpPr>
        <p:spPr/>
        <p:txBody>
          <a:bodyPr/>
          <a:lstStyle/>
          <a:p>
            <a:fld id="{55786D4B-7A59-43F1-AF76-928D0ACC9081}" type="slidenum">
              <a:rPr lang="en-US" smtClean="0"/>
              <a:pPr/>
              <a:t>47</a:t>
            </a:fld>
            <a:endParaRPr lang="en-US"/>
          </a:p>
        </p:txBody>
      </p:sp>
    </p:spTree>
    <p:extLst>
      <p:ext uri="{BB962C8B-B14F-4D97-AF65-F5344CB8AC3E}">
        <p14:creationId xmlns:p14="http://schemas.microsoft.com/office/powerpoint/2010/main" val="3123753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a:t>
            </a:r>
          </a:p>
          <a:p>
            <a:pPr marL="228600" indent="-228600">
              <a:buAutoNum type="arabicPeriod"/>
            </a:pPr>
            <a:r>
              <a:rPr lang="en-US" dirty="0"/>
              <a:t>Danish King Harold Bluetooth</a:t>
            </a:r>
          </a:p>
          <a:p>
            <a:pPr marL="228600" indent="-228600">
              <a:buAutoNum type="arabicPeriod"/>
            </a:pPr>
            <a:r>
              <a:rPr lang="en-US" dirty="0"/>
              <a:t>A2DP, HFP, HID, SPP, AVRCP</a:t>
            </a:r>
          </a:p>
          <a:p>
            <a:pPr marL="228600" indent="-228600">
              <a:buAutoNum type="arabicPeriod"/>
            </a:pPr>
            <a:r>
              <a:rPr lang="en-US" dirty="0"/>
              <a:t>Co-Existence Interface</a:t>
            </a:r>
          </a:p>
        </p:txBody>
      </p:sp>
      <p:sp>
        <p:nvSpPr>
          <p:cNvPr id="4" name="Slide Number Placeholder 3"/>
          <p:cNvSpPr>
            <a:spLocks noGrp="1"/>
          </p:cNvSpPr>
          <p:nvPr>
            <p:ph type="sldNum" sz="quarter" idx="5"/>
          </p:nvPr>
        </p:nvSpPr>
        <p:spPr/>
        <p:txBody>
          <a:bodyPr/>
          <a:lstStyle/>
          <a:p>
            <a:fld id="{55786D4B-7A59-43F1-AF76-928D0ACC9081}" type="slidenum">
              <a:rPr lang="en-US" smtClean="0"/>
              <a:pPr/>
              <a:t>57</a:t>
            </a:fld>
            <a:endParaRPr lang="en-US"/>
          </a:p>
        </p:txBody>
      </p:sp>
    </p:spTree>
    <p:extLst>
      <p:ext uri="{BB962C8B-B14F-4D97-AF65-F5344CB8AC3E}">
        <p14:creationId xmlns:p14="http://schemas.microsoft.com/office/powerpoint/2010/main" val="870217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*source/sink 8 mA at 3.3V and 4 mA at 1.8V </a:t>
            </a:r>
            <a:endParaRPr lang="en-US" dirty="0"/>
          </a:p>
          <a:p>
            <a:r>
              <a:rPr lang="en-US"/>
              <a:t>*P26/P27/P28/P29 sink/source 16 mA at 3.3V and 8 mA at 1.8V</a:t>
            </a:r>
          </a:p>
        </p:txBody>
      </p:sp>
      <p:sp>
        <p:nvSpPr>
          <p:cNvPr id="4" name="Slide Number Placeholder 3"/>
          <p:cNvSpPr>
            <a:spLocks noGrp="1"/>
          </p:cNvSpPr>
          <p:nvPr>
            <p:ph type="sldNum" sz="quarter" idx="5"/>
          </p:nvPr>
        </p:nvSpPr>
        <p:spPr/>
        <p:txBody>
          <a:bodyPr/>
          <a:lstStyle/>
          <a:p>
            <a:fld id="{55786D4B-7A59-43F1-AF76-928D0ACC9081}" type="slidenum">
              <a:rPr lang="en-US" smtClean="0"/>
              <a:pPr/>
              <a:t>66</a:t>
            </a:fld>
            <a:endParaRPr lang="en-US"/>
          </a:p>
        </p:txBody>
      </p:sp>
    </p:spTree>
    <p:extLst>
      <p:ext uri="{BB962C8B-B14F-4D97-AF65-F5344CB8AC3E}">
        <p14:creationId xmlns:p14="http://schemas.microsoft.com/office/powerpoint/2010/main" val="3390264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receiving data, register an interrupt callback function, set the watermark to determine how many bytes should be received before an interrupt is triggered, and enable Rx. A code snippet for receiving data on PUART is given below. </a:t>
            </a:r>
          </a:p>
          <a:p>
            <a:r>
              <a:rPr lang="en-US" err="1"/>
              <a:t>wiced_hal_puart_register_interrupt</a:t>
            </a:r>
            <a:r>
              <a:rPr lang="en-US"/>
              <a:t>(</a:t>
            </a:r>
            <a:r>
              <a:rPr lang="en-US" err="1"/>
              <a:t>rx_interrupt_callback</a:t>
            </a:r>
            <a:r>
              <a:rPr lang="en-US"/>
              <a:t>); </a:t>
            </a:r>
          </a:p>
          <a:p>
            <a:r>
              <a:rPr lang="en-US"/>
              <a:t>/* Set watermark level to 1 to receive interrupt up on receiving each byte */ </a:t>
            </a:r>
            <a:r>
              <a:rPr lang="en-US" err="1"/>
              <a:t>wiced_hal_puart_set_watermark_level</a:t>
            </a:r>
            <a:r>
              <a:rPr lang="en-US"/>
              <a:t> (1); </a:t>
            </a:r>
          </a:p>
          <a:p>
            <a:r>
              <a:rPr lang="en-US" err="1"/>
              <a:t>wiced_hal_puart_enable_rx</a:t>
            </a:r>
            <a:r>
              <a:rPr lang="en-US"/>
              <a:t> (); </a:t>
            </a:r>
          </a:p>
          <a:p>
            <a:r>
              <a:rPr lang="en-US"/>
              <a:t>The Rx processing is done inside the interrupt callback function. The PUART interrupt must be cleared inside the callback function to receive additional characters. </a:t>
            </a:r>
          </a:p>
          <a:p>
            <a:r>
              <a:rPr lang="en-US"/>
              <a:t>void </a:t>
            </a:r>
            <a:r>
              <a:rPr lang="en-US" err="1"/>
              <a:t>rx_interrupt_callback</a:t>
            </a:r>
            <a:r>
              <a:rPr lang="en-US"/>
              <a:t> (void* unused) </a:t>
            </a:r>
          </a:p>
          <a:p>
            <a:r>
              <a:rPr lang="en-US"/>
              <a:t>{ </a:t>
            </a:r>
          </a:p>
          <a:p>
            <a:r>
              <a:rPr lang="en-US"/>
              <a:t>uint8_t </a:t>
            </a:r>
            <a:r>
              <a:rPr lang="en-US" err="1"/>
              <a:t>readbyte</a:t>
            </a:r>
            <a:r>
              <a:rPr lang="en-US"/>
              <a:t>; </a:t>
            </a:r>
          </a:p>
          <a:p>
            <a:r>
              <a:rPr lang="en-US"/>
              <a:t>/* Read one byte from the buffer and then clear the interrupt */ </a:t>
            </a:r>
          </a:p>
          <a:p>
            <a:r>
              <a:rPr lang="en-US" err="1"/>
              <a:t>wiced_hal_puart_read</a:t>
            </a:r>
            <a:r>
              <a:rPr lang="en-US"/>
              <a:t> (&amp;</a:t>
            </a:r>
            <a:r>
              <a:rPr lang="en-US" err="1"/>
              <a:t>readbyte</a:t>
            </a:r>
            <a:r>
              <a:rPr lang="en-US"/>
              <a:t>); </a:t>
            </a:r>
          </a:p>
          <a:p>
            <a:r>
              <a:rPr lang="en-US" err="1"/>
              <a:t>wiced_hal_puart_reset_puart_interrupt</a:t>
            </a:r>
            <a:r>
              <a:rPr lang="en-US"/>
              <a:t> (); </a:t>
            </a:r>
          </a:p>
          <a:p>
            <a:r>
              <a:rPr lang="en-US"/>
              <a:t>/* Add your processing here */ </a:t>
            </a:r>
          </a:p>
          <a:p>
            <a:r>
              <a:rPr lang="en-US"/>
              <a:t>}</a:t>
            </a:r>
          </a:p>
        </p:txBody>
      </p:sp>
      <p:sp>
        <p:nvSpPr>
          <p:cNvPr id="4" name="Slide Number Placeholder 3"/>
          <p:cNvSpPr>
            <a:spLocks noGrp="1"/>
          </p:cNvSpPr>
          <p:nvPr>
            <p:ph type="sldNum" sz="quarter" idx="5"/>
          </p:nvPr>
        </p:nvSpPr>
        <p:spPr/>
        <p:txBody>
          <a:bodyPr/>
          <a:lstStyle/>
          <a:p>
            <a:fld id="{55786D4B-7A59-43F1-AF76-928D0ACC9081}" type="slidenum">
              <a:rPr lang="en-US" smtClean="0"/>
              <a:pPr/>
              <a:t>74</a:t>
            </a:fld>
            <a:endParaRPr lang="en-US"/>
          </a:p>
        </p:txBody>
      </p:sp>
    </p:spTree>
    <p:extLst>
      <p:ext uri="{BB962C8B-B14F-4D97-AF65-F5344CB8AC3E}">
        <p14:creationId xmlns:p14="http://schemas.microsoft.com/office/powerpoint/2010/main" val="201878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86D4B-7A59-43F1-AF76-928D0ACC9081}" type="slidenum">
              <a:rPr lang="en-US" smtClean="0"/>
              <a:pPr/>
              <a:t>76</a:t>
            </a:fld>
            <a:endParaRPr lang="en-US"/>
          </a:p>
        </p:txBody>
      </p:sp>
    </p:spTree>
    <p:extLst>
      <p:ext uri="{BB962C8B-B14F-4D97-AF65-F5344CB8AC3E}">
        <p14:creationId xmlns:p14="http://schemas.microsoft.com/office/powerpoint/2010/main" val="3054230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descr="CREAM for PPT+Vectors.jpg"/>
          <p:cNvPicPr>
            <a:picLocks noChangeAspect="1"/>
          </p:cNvPicPr>
          <p:nvPr userDrawn="1"/>
        </p:nvPicPr>
        <p:blipFill>
          <a:blip r:embed="rId2"/>
          <a:stretch>
            <a:fillRect/>
          </a:stretch>
        </p:blipFill>
        <p:spPr>
          <a:xfrm>
            <a:off x="0" y="1815"/>
            <a:ext cx="12188824" cy="6854369"/>
          </a:xfrm>
          <a:prstGeom prst="rect">
            <a:avLst/>
          </a:prstGeom>
        </p:spPr>
      </p:pic>
      <p:sp>
        <p:nvSpPr>
          <p:cNvPr id="26" name="Text Placeholder 25"/>
          <p:cNvSpPr>
            <a:spLocks noGrp="1"/>
          </p:cNvSpPr>
          <p:nvPr userDrawn="1">
            <p:ph type="body" sz="quarter" idx="10" hasCustomPrompt="1"/>
          </p:nvPr>
        </p:nvSpPr>
        <p:spPr>
          <a:xfrm>
            <a:off x="2185854" y="1842418"/>
            <a:ext cx="9244146" cy="703734"/>
          </a:xfrm>
          <a:noFill/>
          <a:ln w="12700">
            <a:noFill/>
            <a:miter lim="800000"/>
            <a:headEnd/>
            <a:tailEnd/>
          </a:ln>
        </p:spPr>
        <p:txBody>
          <a:bodyPr vert="horz" wrap="square" lIns="91440" tIns="44426" rIns="90434" bIns="44426" numCol="1" anchor="b" anchorCtr="0" compatLnSpc="1">
            <a:prstTxWarp prst="textNoShape">
              <a:avLst/>
            </a:prstTxWarp>
            <a:spAutoFit/>
          </a:bodyPr>
          <a:lstStyle>
            <a:lvl1pPr marL="0" indent="0" algn="l" rtl="0" eaLnBrk="0" fontAlgn="base" hangingPunct="0">
              <a:lnSpc>
                <a:spcPct val="95000"/>
              </a:lnSpc>
              <a:spcBef>
                <a:spcPct val="0"/>
              </a:spcBef>
              <a:spcAft>
                <a:spcPct val="0"/>
              </a:spcAft>
              <a:buNone/>
              <a:defRPr lang="en-US" sz="4200" b="1" kern="1200" cap="none" spc="0" baseline="0" dirty="0" smtClean="0">
                <a:solidFill>
                  <a:schemeClr val="bg2"/>
                </a:solidFill>
                <a:latin typeface="Arial" pitchFamily="34" charset="0"/>
                <a:ea typeface="+mj-ea"/>
                <a:cs typeface="+mj-cs"/>
              </a:defRPr>
            </a:lvl1pPr>
          </a:lstStyle>
          <a:p>
            <a:pPr lvl="0"/>
            <a:r>
              <a:rPr lang="en-US"/>
              <a:t>Presentation Title</a:t>
            </a:r>
          </a:p>
        </p:txBody>
      </p:sp>
      <p:sp>
        <p:nvSpPr>
          <p:cNvPr id="12" name="Text Placeholder 27"/>
          <p:cNvSpPr>
            <a:spLocks noGrp="1"/>
          </p:cNvSpPr>
          <p:nvPr userDrawn="1">
            <p:ph type="body" sz="quarter" idx="13" hasCustomPrompt="1"/>
          </p:nvPr>
        </p:nvSpPr>
        <p:spPr>
          <a:xfrm>
            <a:off x="2185857" y="2580442"/>
            <a:ext cx="9244146" cy="587100"/>
          </a:xfrm>
          <a:noFill/>
          <a:ln w="12700">
            <a:noFill/>
            <a:miter lim="800000"/>
            <a:headEnd/>
            <a:tailEnd/>
          </a:ln>
        </p:spPr>
        <p:txBody>
          <a:bodyPr vert="horz" wrap="square" lIns="100584" tIns="44426" rIns="90434" bIns="44426" numCol="1" anchor="t" anchorCtr="0" compatLnSpc="1">
            <a:prstTxWarp prst="textNoShape">
              <a:avLst/>
            </a:prstTxWarp>
            <a:spAutoFit/>
          </a:bodyPr>
          <a:lstStyle>
            <a:lvl1pPr marL="0" indent="0" algn="l" rtl="0" eaLnBrk="0" fontAlgn="base" hangingPunct="0">
              <a:lnSpc>
                <a:spcPct val="101000"/>
              </a:lnSpc>
              <a:spcBef>
                <a:spcPct val="0"/>
              </a:spcBef>
              <a:spcAft>
                <a:spcPct val="0"/>
              </a:spcAft>
              <a:buNone/>
              <a:defRPr lang="en-US" sz="3200" b="1" i="0" kern="1200" cap="none" spc="0" baseline="0" dirty="0" smtClean="0">
                <a:solidFill>
                  <a:schemeClr val="tx2"/>
                </a:solidFill>
                <a:latin typeface="Arial" pitchFamily="34" charset="0"/>
                <a:ea typeface="+mj-ea"/>
                <a:cs typeface="+mj-cs"/>
              </a:defRPr>
            </a:lvl1pPr>
            <a:lvl2pPr marL="609204" indent="-609204" defTabSz="304604">
              <a:buFontTx/>
              <a:buNone/>
              <a:defRPr lang="en-US" sz="2100" baseline="0" dirty="0" smtClean="0">
                <a:solidFill>
                  <a:schemeClr val="bg1"/>
                </a:solidFill>
              </a:defRPr>
            </a:lvl2pPr>
            <a:lvl3pPr>
              <a:defRPr lang="en-US" sz="2400" dirty="0" smtClean="0"/>
            </a:lvl3pPr>
            <a:lvl4pPr>
              <a:defRPr lang="en-US" sz="2400" dirty="0" smtClean="0"/>
            </a:lvl4pPr>
            <a:lvl5pPr>
              <a:defRPr lang="en-US" sz="2400" dirty="0"/>
            </a:lvl5pPr>
          </a:lstStyle>
          <a:p>
            <a:pPr lvl="0"/>
            <a:r>
              <a:rPr lang="en-US"/>
              <a:t>Presenter’s name here</a:t>
            </a:r>
          </a:p>
        </p:txBody>
      </p:sp>
      <p:sp>
        <p:nvSpPr>
          <p:cNvPr id="24" name="Text Placeholder 27"/>
          <p:cNvSpPr>
            <a:spLocks noGrp="1"/>
          </p:cNvSpPr>
          <p:nvPr userDrawn="1">
            <p:ph type="body" sz="quarter" idx="14" hasCustomPrompt="1"/>
          </p:nvPr>
        </p:nvSpPr>
        <p:spPr>
          <a:xfrm>
            <a:off x="2185857" y="3167542"/>
            <a:ext cx="9244146" cy="462771"/>
          </a:xfrm>
          <a:noFill/>
          <a:ln w="12700">
            <a:noFill/>
            <a:miter lim="800000"/>
            <a:headEnd/>
            <a:tailEnd/>
          </a:ln>
        </p:spPr>
        <p:txBody>
          <a:bodyPr vert="horz" wrap="square" lIns="109728" tIns="44426" rIns="90434" bIns="44426" numCol="1" anchor="t" anchorCtr="0" compatLnSpc="1">
            <a:prstTxWarp prst="textNoShape">
              <a:avLst/>
            </a:prstTxWarp>
            <a:spAutoFit/>
          </a:bodyPr>
          <a:lstStyle>
            <a:lvl1pPr marL="0" indent="0" algn="l" rtl="0" eaLnBrk="0" fontAlgn="base" hangingPunct="0">
              <a:lnSpc>
                <a:spcPct val="101000"/>
              </a:lnSpc>
              <a:spcBef>
                <a:spcPct val="0"/>
              </a:spcBef>
              <a:spcAft>
                <a:spcPct val="0"/>
              </a:spcAft>
              <a:buNone/>
              <a:defRPr lang="en-US" sz="2400" b="1" i="0" kern="1200" cap="none" spc="0" baseline="0" dirty="0" smtClean="0">
                <a:solidFill>
                  <a:schemeClr val="bg2"/>
                </a:solidFill>
                <a:latin typeface="Arial" pitchFamily="34" charset="0"/>
                <a:ea typeface="+mj-ea"/>
                <a:cs typeface="+mj-cs"/>
              </a:defRPr>
            </a:lvl1pPr>
            <a:lvl2pPr marL="609204" indent="-609204" defTabSz="304604">
              <a:buFontTx/>
              <a:buNone/>
              <a:defRPr lang="en-US" sz="2100" baseline="0" dirty="0" smtClean="0">
                <a:solidFill>
                  <a:schemeClr val="bg1"/>
                </a:solidFill>
              </a:defRPr>
            </a:lvl2pPr>
            <a:lvl3pPr>
              <a:defRPr lang="en-US" sz="2400" dirty="0" smtClean="0"/>
            </a:lvl3pPr>
            <a:lvl4pPr>
              <a:defRPr lang="en-US" sz="2400" dirty="0" smtClean="0"/>
            </a:lvl4pPr>
            <a:lvl5pPr>
              <a:defRPr lang="en-US" sz="2400" dirty="0"/>
            </a:lvl5pPr>
          </a:lstStyle>
          <a:p>
            <a:pPr lvl="0"/>
            <a:r>
              <a:rPr lang="en-US"/>
              <a:t>Date or Presenter’s title here</a:t>
            </a:r>
          </a:p>
        </p:txBody>
      </p:sp>
      <p:pic>
        <p:nvPicPr>
          <p:cNvPr id="28" name="Picture 27" descr="CYPRESS LOGO NEW.png"/>
          <p:cNvPicPr>
            <a:picLocks noChangeAspect="1"/>
          </p:cNvPicPr>
          <p:nvPr userDrawn="1"/>
        </p:nvPicPr>
        <p:blipFill>
          <a:blip r:embed="rId3"/>
          <a:stretch>
            <a:fillRect/>
          </a:stretch>
        </p:blipFill>
        <p:spPr>
          <a:xfrm>
            <a:off x="1200031" y="446979"/>
            <a:ext cx="3229094" cy="999432"/>
          </a:xfrm>
          <a:prstGeom prst="rect">
            <a:avLst/>
          </a:prstGeom>
        </p:spPr>
      </p:pic>
      <p:pic>
        <p:nvPicPr>
          <p:cNvPr id="14" name="Picture 2"/>
          <p:cNvPicPr>
            <a:picLocks noChangeAspect="1" noChangeArrowheads="1"/>
          </p:cNvPicPr>
          <p:nvPr userDrawn="1"/>
        </p:nvPicPr>
        <p:blipFill>
          <a:blip r:embed="rId4"/>
          <a:stretch>
            <a:fillRect/>
          </a:stretch>
        </p:blipFill>
        <p:spPr bwMode="auto">
          <a:xfrm>
            <a:off x="8139625" y="4460272"/>
            <a:ext cx="4001288" cy="2340864"/>
          </a:xfrm>
          <a:prstGeom prst="rect">
            <a:avLst/>
          </a:prstGeom>
          <a:noFill/>
          <a:ln w="9525">
            <a:noFill/>
            <a:miter lim="800000"/>
            <a:headEnd/>
            <a:tailEnd/>
          </a:ln>
        </p:spPr>
      </p:pic>
      <p:pic>
        <p:nvPicPr>
          <p:cNvPr id="15" name="Picture 2"/>
          <p:cNvPicPr>
            <a:picLocks noChangeAspect="1" noChangeArrowheads="1"/>
          </p:cNvPicPr>
          <p:nvPr userDrawn="1"/>
        </p:nvPicPr>
        <p:blipFill>
          <a:blip r:embed="rId5"/>
          <a:stretch>
            <a:fillRect/>
          </a:stretch>
        </p:blipFill>
        <p:spPr bwMode="auto">
          <a:xfrm>
            <a:off x="4091977" y="4460272"/>
            <a:ext cx="3995482" cy="2340864"/>
          </a:xfrm>
          <a:prstGeom prst="rect">
            <a:avLst/>
          </a:prstGeom>
          <a:noFill/>
          <a:ln w="9525">
            <a:noFill/>
            <a:miter lim="800000"/>
            <a:headEnd/>
            <a:tailEnd/>
          </a:ln>
        </p:spPr>
      </p:pic>
      <p:pic>
        <p:nvPicPr>
          <p:cNvPr id="16" name="Picture 15" descr="Server Room iStock_000011349378XXXLarge.jpg"/>
          <p:cNvPicPr>
            <a:picLocks noChangeAspect="1"/>
          </p:cNvPicPr>
          <p:nvPr userDrawn="1"/>
        </p:nvPicPr>
        <p:blipFill>
          <a:blip r:embed="rId6"/>
          <a:stretch>
            <a:fillRect/>
          </a:stretch>
        </p:blipFill>
        <p:spPr>
          <a:xfrm>
            <a:off x="50230" y="4460272"/>
            <a:ext cx="3989581" cy="2340864"/>
          </a:xfrm>
          <a:prstGeom prst="rect">
            <a:avLst/>
          </a:prstGeom>
        </p:spPr>
      </p:pic>
    </p:spTree>
    <p:extLst>
      <p:ext uri="{BB962C8B-B14F-4D97-AF65-F5344CB8AC3E}">
        <p14:creationId xmlns:p14="http://schemas.microsoft.com/office/powerpoint/2010/main" val="1946432020"/>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REAM">
    <p:spTree>
      <p:nvGrpSpPr>
        <p:cNvPr id="1" name=""/>
        <p:cNvGrpSpPr/>
        <p:nvPr/>
      </p:nvGrpSpPr>
      <p:grpSpPr>
        <a:xfrm>
          <a:off x="0" y="0"/>
          <a:ext cx="0" cy="0"/>
          <a:chOff x="0" y="0"/>
          <a:chExt cx="0" cy="0"/>
        </a:xfrm>
      </p:grpSpPr>
      <p:pic>
        <p:nvPicPr>
          <p:cNvPr id="6" name="Picture 5" descr="Cream_SMALLER.jpg"/>
          <p:cNvPicPr>
            <a:picLocks noChangeAspect="1"/>
          </p:cNvPicPr>
          <p:nvPr userDrawn="1"/>
        </p:nvPicPr>
        <p:blipFill>
          <a:blip r:embed="rId2" cstate="print"/>
          <a:stretch>
            <a:fillRect/>
          </a:stretch>
        </p:blipFill>
        <p:spPr>
          <a:xfrm>
            <a:off x="2" y="1818"/>
            <a:ext cx="12188825" cy="6854369"/>
          </a:xfrm>
          <a:prstGeom prst="rect">
            <a:avLst/>
          </a:prstGeom>
        </p:spPr>
      </p:pic>
      <p:pic>
        <p:nvPicPr>
          <p:cNvPr id="9" name="Picture 8" descr="CYPRESS LOGO NEW.png"/>
          <p:cNvPicPr>
            <a:picLocks noChangeAspect="1"/>
          </p:cNvPicPr>
          <p:nvPr userDrawn="1"/>
        </p:nvPicPr>
        <p:blipFill>
          <a:blip r:embed="rId3"/>
          <a:stretch>
            <a:fillRect/>
          </a:stretch>
        </p:blipFill>
        <p:spPr>
          <a:xfrm>
            <a:off x="10474145" y="6231504"/>
            <a:ext cx="1476495" cy="457713"/>
          </a:xfrm>
          <a:prstGeom prst="rect">
            <a:avLst/>
          </a:prstGeom>
        </p:spPr>
      </p:pic>
    </p:spTree>
    <p:extLst>
      <p:ext uri="{BB962C8B-B14F-4D97-AF65-F5344CB8AC3E}">
        <p14:creationId xmlns:p14="http://schemas.microsoft.com/office/powerpoint/2010/main" val="19655028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UE Texture">
    <p:spTree>
      <p:nvGrpSpPr>
        <p:cNvPr id="1" name=""/>
        <p:cNvGrpSpPr/>
        <p:nvPr/>
      </p:nvGrpSpPr>
      <p:grpSpPr>
        <a:xfrm>
          <a:off x="0" y="0"/>
          <a:ext cx="0" cy="0"/>
          <a:chOff x="0" y="0"/>
          <a:chExt cx="0" cy="0"/>
        </a:xfrm>
      </p:grpSpPr>
      <p:pic>
        <p:nvPicPr>
          <p:cNvPr id="5" name="Picture 4" descr="Problem Background.jpg"/>
          <p:cNvPicPr>
            <a:picLocks/>
          </p:cNvPicPr>
          <p:nvPr userDrawn="1"/>
        </p:nvPicPr>
        <p:blipFill>
          <a:blip r:embed="rId2" cstate="print"/>
          <a:stretch>
            <a:fillRect/>
          </a:stretch>
        </p:blipFill>
        <p:spPr>
          <a:xfrm>
            <a:off x="-125" y="3560"/>
            <a:ext cx="12188952" cy="6854440"/>
          </a:xfrm>
          <a:prstGeom prst="rect">
            <a:avLst/>
          </a:prstGeom>
        </p:spPr>
      </p:pic>
      <p:pic>
        <p:nvPicPr>
          <p:cNvPr id="6" name="Picture 5" descr="Cypress Logo Blue (Limited Use) - PNG Format.png"/>
          <p:cNvPicPr>
            <a:picLocks noChangeAspect="1"/>
          </p:cNvPicPr>
          <p:nvPr userDrawn="1"/>
        </p:nvPicPr>
        <p:blipFill>
          <a:blip r:embed="rId3" cstate="print">
            <a:lum bright="100000"/>
          </a:blip>
          <a:stretch>
            <a:fillRect/>
          </a:stretch>
        </p:blipFill>
        <p:spPr>
          <a:xfrm>
            <a:off x="10474145" y="6232788"/>
            <a:ext cx="1476495" cy="456987"/>
          </a:xfrm>
          <a:prstGeom prst="rect">
            <a:avLst/>
          </a:prstGeom>
          <a:effectLst/>
        </p:spPr>
      </p:pic>
    </p:spTree>
    <p:extLst>
      <p:ext uri="{BB962C8B-B14F-4D97-AF65-F5344CB8AC3E}">
        <p14:creationId xmlns:p14="http://schemas.microsoft.com/office/powerpoint/2010/main" val="1653012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ish BLUE">
    <p:spTree>
      <p:nvGrpSpPr>
        <p:cNvPr id="1" name=""/>
        <p:cNvGrpSpPr/>
        <p:nvPr/>
      </p:nvGrpSpPr>
      <p:grpSpPr>
        <a:xfrm>
          <a:off x="0" y="0"/>
          <a:ext cx="0" cy="0"/>
          <a:chOff x="0" y="0"/>
          <a:chExt cx="0" cy="0"/>
        </a:xfrm>
      </p:grpSpPr>
      <p:sp>
        <p:nvSpPr>
          <p:cNvPr id="4" name="Rectangle 1"/>
          <p:cNvSpPr>
            <a:spLocks noChangeArrowheads="1"/>
          </p:cNvSpPr>
          <p:nvPr userDrawn="1"/>
        </p:nvSpPr>
        <p:spPr bwMode="auto">
          <a:xfrm>
            <a:off x="0" y="0"/>
            <a:ext cx="12188825" cy="6858000"/>
          </a:xfrm>
          <a:prstGeom prst="rect">
            <a:avLst/>
          </a:prstGeom>
          <a:solidFill>
            <a:schemeClr val="bg2"/>
          </a:solidFill>
          <a:ln w="9525" algn="ctr">
            <a:noFill/>
            <a:round/>
            <a:headEnd/>
            <a:tailEnd/>
          </a:ln>
        </p:spPr>
        <p:txBody>
          <a:bodyPr lIns="91386" tIns="45690" rIns="91386" bIns="45690"/>
          <a:lstStyle/>
          <a:p>
            <a:pPr algn="ctr" fontAlgn="base">
              <a:spcBef>
                <a:spcPct val="0"/>
              </a:spcBef>
              <a:spcAft>
                <a:spcPct val="0"/>
              </a:spcAft>
              <a:buClr>
                <a:srgbClr val="000000"/>
              </a:buClr>
            </a:pPr>
            <a:endParaRPr lang="en-US" altLang="en-US" sz="1600">
              <a:solidFill>
                <a:srgbClr val="000000"/>
              </a:solidFill>
              <a:cs typeface="Arial" charset="0"/>
            </a:endParaRPr>
          </a:p>
        </p:txBody>
      </p:sp>
      <p:pic>
        <p:nvPicPr>
          <p:cNvPr id="6" name="Picture 5" descr="Cypress Logo Blue (Limited Use) - PNG Format.png"/>
          <p:cNvPicPr>
            <a:picLocks noChangeAspect="1"/>
          </p:cNvPicPr>
          <p:nvPr userDrawn="1"/>
        </p:nvPicPr>
        <p:blipFill>
          <a:blip r:embed="rId2">
            <a:lum bright="100000"/>
          </a:blip>
          <a:stretch>
            <a:fillRect/>
          </a:stretch>
        </p:blipFill>
        <p:spPr>
          <a:xfrm>
            <a:off x="3072873" y="2103307"/>
            <a:ext cx="6043081" cy="1870382"/>
          </a:xfrm>
          <a:prstGeom prst="rect">
            <a:avLst/>
          </a:prstGeom>
          <a:effectLst/>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nish Slide">
    <p:spTree>
      <p:nvGrpSpPr>
        <p:cNvPr id="1" name=""/>
        <p:cNvGrpSpPr/>
        <p:nvPr/>
      </p:nvGrpSpPr>
      <p:grpSpPr>
        <a:xfrm>
          <a:off x="0" y="0"/>
          <a:ext cx="0" cy="0"/>
          <a:chOff x="0" y="0"/>
          <a:chExt cx="0" cy="0"/>
        </a:xfrm>
      </p:grpSpPr>
      <p:sp>
        <p:nvSpPr>
          <p:cNvPr id="4" name="Rectangle 1"/>
          <p:cNvSpPr>
            <a:spLocks noChangeArrowheads="1"/>
          </p:cNvSpPr>
          <p:nvPr userDrawn="1"/>
        </p:nvSpPr>
        <p:spPr bwMode="auto">
          <a:xfrm>
            <a:off x="0" y="0"/>
            <a:ext cx="12188825" cy="6858000"/>
          </a:xfrm>
          <a:prstGeom prst="rect">
            <a:avLst/>
          </a:prstGeom>
          <a:solidFill>
            <a:schemeClr val="bg1"/>
          </a:solidFill>
          <a:ln w="9525" algn="ctr">
            <a:noFill/>
            <a:round/>
            <a:headEnd/>
            <a:tailEnd/>
          </a:ln>
        </p:spPr>
        <p:txBody>
          <a:bodyPr lIns="91386" tIns="45690" rIns="91386" bIns="45690"/>
          <a:lstStyle/>
          <a:p>
            <a:pPr algn="ctr" fontAlgn="base">
              <a:spcBef>
                <a:spcPct val="0"/>
              </a:spcBef>
              <a:spcAft>
                <a:spcPct val="0"/>
              </a:spcAft>
              <a:buClr>
                <a:srgbClr val="000000"/>
              </a:buClr>
            </a:pPr>
            <a:endParaRPr lang="en-US" altLang="en-US" sz="1600">
              <a:solidFill>
                <a:srgbClr val="000000"/>
              </a:solidFill>
              <a:cs typeface="Arial" charset="0"/>
            </a:endParaRPr>
          </a:p>
        </p:txBody>
      </p:sp>
      <p:pic>
        <p:nvPicPr>
          <p:cNvPr id="6" name="Picture 5" descr="Cypress Logo Blue (Limited Use) - PNG Format.png"/>
          <p:cNvPicPr>
            <a:picLocks noChangeAspect="1"/>
          </p:cNvPicPr>
          <p:nvPr userDrawn="1"/>
        </p:nvPicPr>
        <p:blipFill>
          <a:blip r:embed="rId2"/>
          <a:stretch>
            <a:fillRect/>
          </a:stretch>
        </p:blipFill>
        <p:spPr>
          <a:xfrm>
            <a:off x="3072873" y="2103307"/>
            <a:ext cx="6043081" cy="1870382"/>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LINE TITLE ONLY">
    <p:spTree>
      <p:nvGrpSpPr>
        <p:cNvPr id="1" name=""/>
        <p:cNvGrpSpPr/>
        <p:nvPr/>
      </p:nvGrpSpPr>
      <p:grpSpPr>
        <a:xfrm>
          <a:off x="0" y="0"/>
          <a:ext cx="0" cy="0"/>
          <a:chOff x="0" y="0"/>
          <a:chExt cx="0" cy="0"/>
        </a:xfrm>
      </p:grpSpPr>
      <p:sp>
        <p:nvSpPr>
          <p:cNvPr id="4" name="Line 14"/>
          <p:cNvSpPr>
            <a:spLocks noChangeShapeType="1"/>
          </p:cNvSpPr>
          <p:nvPr userDrawn="1"/>
        </p:nvSpPr>
        <p:spPr bwMode="auto">
          <a:xfrm>
            <a:off x="0" y="780865"/>
            <a:ext cx="12188825" cy="0"/>
          </a:xfrm>
          <a:prstGeom prst="line">
            <a:avLst/>
          </a:prstGeom>
          <a:noFill/>
          <a:ln w="50800">
            <a:solidFill>
              <a:schemeClr val="bg1"/>
            </a:solidFill>
            <a:round/>
            <a:headEnd/>
            <a:tailEnd/>
          </a:ln>
        </p:spPr>
        <p:txBody>
          <a:bodyPr wrap="none" lIns="90434" tIns="44426" rIns="90434" bIns="44426" anchor="ctr">
            <a:spAutoFit/>
          </a:bodyPr>
          <a:lstStyle/>
          <a:p>
            <a:pPr eaLnBrk="0" fontAlgn="base" hangingPunct="0">
              <a:spcBef>
                <a:spcPct val="0"/>
              </a:spcBef>
              <a:spcAft>
                <a:spcPct val="0"/>
              </a:spcAft>
            </a:pPr>
            <a:endParaRPr lang="en-US" sz="1600">
              <a:solidFill>
                <a:srgbClr val="000000"/>
              </a:solidFill>
              <a:cs typeface="Arial" charset="0"/>
            </a:endParaRPr>
          </a:p>
        </p:txBody>
      </p:sp>
      <p:sp>
        <p:nvSpPr>
          <p:cNvPr id="3" name="Title 2"/>
          <p:cNvSpPr>
            <a:spLocks noGrp="1"/>
          </p:cNvSpPr>
          <p:nvPr>
            <p:ph type="title"/>
          </p:nvPr>
        </p:nvSpPr>
        <p:spPr>
          <a:xfrm>
            <a:off x="155946" y="425489"/>
            <a:ext cx="10451594" cy="500601"/>
          </a:xfrm>
        </p:spPr>
        <p:txBody>
          <a:bodyPr/>
          <a:lstStyle>
            <a:lvl1pPr>
              <a:lnSpc>
                <a:spcPct val="85000"/>
              </a:lnSpc>
              <a:defRPr sz="3000"/>
            </a:lvl1pPr>
          </a:lstStyle>
          <a:p>
            <a:r>
              <a:rPr lang="en-US"/>
              <a:t>Click to edit Master title style</a:t>
            </a:r>
          </a:p>
        </p:txBody>
      </p:sp>
      <p:sp>
        <p:nvSpPr>
          <p:cNvPr id="5" name="Line 14"/>
          <p:cNvSpPr>
            <a:spLocks noChangeShapeType="1"/>
          </p:cNvSpPr>
          <p:nvPr userDrawn="1"/>
        </p:nvSpPr>
        <p:spPr bwMode="auto">
          <a:xfrm>
            <a:off x="0" y="950168"/>
            <a:ext cx="12188825" cy="0"/>
          </a:xfrm>
          <a:prstGeom prst="line">
            <a:avLst/>
          </a:prstGeom>
          <a:noFill/>
          <a:ln w="15875">
            <a:solidFill>
              <a:srgbClr val="FF0000"/>
            </a:solidFill>
            <a:round/>
            <a:headEnd/>
            <a:tailEnd/>
          </a:ln>
        </p:spPr>
        <p:txBody>
          <a:bodyPr wrap="none" lIns="90434" tIns="44426" rIns="90434" bIns="44426" anchor="ctr">
            <a:spAutoFit/>
          </a:bodyPr>
          <a:lstStyle/>
          <a:p>
            <a:pPr eaLnBrk="0" fontAlgn="base" hangingPunct="0">
              <a:lnSpc>
                <a:spcPct val="94000"/>
              </a:lnSpc>
              <a:spcBef>
                <a:spcPct val="0"/>
              </a:spcBef>
              <a:spcAft>
                <a:spcPct val="0"/>
              </a:spcAft>
            </a:pPr>
            <a:endParaRPr lang="en-US" sz="1600">
              <a:solidFill>
                <a:srgbClr val="000000"/>
              </a:solidFill>
              <a:cs typeface="Arial" charset="0"/>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D7CD52-9833-4DD5-89FF-33E59F171421}" type="datetime1">
              <a:rPr lang="en-SG" smtClean="0"/>
              <a:t>1/2/2020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58B649F-BA72-4D5B-9DE7-B85048FCABD7}" type="slidenum">
              <a:rPr lang="en-SG" smtClean="0"/>
              <a:t>‹#›</a:t>
            </a:fld>
            <a:endParaRPr lang="en-SG"/>
          </a:p>
        </p:txBody>
      </p:sp>
    </p:spTree>
    <p:extLst>
      <p:ext uri="{BB962C8B-B14F-4D97-AF65-F5344CB8AC3E}">
        <p14:creationId xmlns:p14="http://schemas.microsoft.com/office/powerpoint/2010/main" val="2976251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IMAGES">
    <p:spTree>
      <p:nvGrpSpPr>
        <p:cNvPr id="1" name=""/>
        <p:cNvGrpSpPr/>
        <p:nvPr/>
      </p:nvGrpSpPr>
      <p:grpSpPr>
        <a:xfrm>
          <a:off x="0" y="0"/>
          <a:ext cx="0" cy="0"/>
          <a:chOff x="0" y="0"/>
          <a:chExt cx="0" cy="0"/>
        </a:xfrm>
      </p:grpSpPr>
      <p:pic>
        <p:nvPicPr>
          <p:cNvPr id="7" name="Picture 6" descr="CREAM for PPT+Vectors.jpg"/>
          <p:cNvPicPr>
            <a:picLocks noChangeAspect="1"/>
          </p:cNvPicPr>
          <p:nvPr userDrawn="1"/>
        </p:nvPicPr>
        <p:blipFill>
          <a:blip r:embed="rId2"/>
          <a:stretch>
            <a:fillRect/>
          </a:stretch>
        </p:blipFill>
        <p:spPr>
          <a:xfrm>
            <a:off x="0" y="1815"/>
            <a:ext cx="12188824" cy="6854369"/>
          </a:xfrm>
          <a:prstGeom prst="rect">
            <a:avLst/>
          </a:prstGeom>
        </p:spPr>
      </p:pic>
      <p:sp>
        <p:nvSpPr>
          <p:cNvPr id="26" name="Text Placeholder 25"/>
          <p:cNvSpPr>
            <a:spLocks noGrp="1"/>
          </p:cNvSpPr>
          <p:nvPr userDrawn="1">
            <p:ph type="body" sz="quarter" idx="10" hasCustomPrompt="1"/>
          </p:nvPr>
        </p:nvSpPr>
        <p:spPr>
          <a:xfrm>
            <a:off x="2185854" y="2858410"/>
            <a:ext cx="9244146" cy="703734"/>
          </a:xfrm>
          <a:noFill/>
          <a:ln w="12700">
            <a:noFill/>
            <a:miter lim="800000"/>
            <a:headEnd/>
            <a:tailEnd/>
          </a:ln>
        </p:spPr>
        <p:txBody>
          <a:bodyPr vert="horz" wrap="square" lIns="91440" tIns="44426" rIns="90434" bIns="44426" numCol="1" anchor="b" anchorCtr="0" compatLnSpc="1">
            <a:prstTxWarp prst="textNoShape">
              <a:avLst/>
            </a:prstTxWarp>
            <a:spAutoFit/>
          </a:bodyPr>
          <a:lstStyle>
            <a:lvl1pPr marL="0" indent="0" algn="l" rtl="0" eaLnBrk="0" fontAlgn="base" hangingPunct="0">
              <a:lnSpc>
                <a:spcPct val="95000"/>
              </a:lnSpc>
              <a:spcBef>
                <a:spcPct val="0"/>
              </a:spcBef>
              <a:spcAft>
                <a:spcPct val="0"/>
              </a:spcAft>
              <a:buNone/>
              <a:defRPr lang="en-US" sz="4200" b="1" kern="1200" cap="none" spc="0" baseline="0" dirty="0" smtClean="0">
                <a:solidFill>
                  <a:schemeClr val="bg2"/>
                </a:solidFill>
                <a:latin typeface="Arial" pitchFamily="34" charset="0"/>
                <a:ea typeface="+mj-ea"/>
                <a:cs typeface="+mj-cs"/>
              </a:defRPr>
            </a:lvl1pPr>
          </a:lstStyle>
          <a:p>
            <a:pPr lvl="0"/>
            <a:r>
              <a:rPr lang="en-US"/>
              <a:t>Presentation Title</a:t>
            </a:r>
          </a:p>
        </p:txBody>
      </p:sp>
      <p:sp>
        <p:nvSpPr>
          <p:cNvPr id="12" name="Text Placeholder 27"/>
          <p:cNvSpPr>
            <a:spLocks noGrp="1"/>
          </p:cNvSpPr>
          <p:nvPr userDrawn="1">
            <p:ph type="body" sz="quarter" idx="13" hasCustomPrompt="1"/>
          </p:nvPr>
        </p:nvSpPr>
        <p:spPr>
          <a:xfrm>
            <a:off x="2185857" y="3782278"/>
            <a:ext cx="9244146" cy="587100"/>
          </a:xfrm>
          <a:noFill/>
          <a:ln w="12700">
            <a:noFill/>
            <a:miter lim="800000"/>
            <a:headEnd/>
            <a:tailEnd/>
          </a:ln>
        </p:spPr>
        <p:txBody>
          <a:bodyPr vert="horz" wrap="square" lIns="100584" tIns="44426" rIns="90434" bIns="44426" numCol="1" anchor="t" anchorCtr="0" compatLnSpc="1">
            <a:prstTxWarp prst="textNoShape">
              <a:avLst/>
            </a:prstTxWarp>
            <a:spAutoFit/>
          </a:bodyPr>
          <a:lstStyle>
            <a:lvl1pPr marL="0" indent="0" algn="l" rtl="0" eaLnBrk="0" fontAlgn="base" hangingPunct="0">
              <a:lnSpc>
                <a:spcPct val="101000"/>
              </a:lnSpc>
              <a:spcBef>
                <a:spcPct val="0"/>
              </a:spcBef>
              <a:spcAft>
                <a:spcPct val="0"/>
              </a:spcAft>
              <a:buNone/>
              <a:defRPr lang="en-US" sz="3200" b="1" i="0" kern="1200" cap="none" spc="0" baseline="0" dirty="0" smtClean="0">
                <a:solidFill>
                  <a:schemeClr val="tx2"/>
                </a:solidFill>
                <a:latin typeface="Arial" pitchFamily="34" charset="0"/>
                <a:ea typeface="+mj-ea"/>
                <a:cs typeface="+mj-cs"/>
              </a:defRPr>
            </a:lvl1pPr>
            <a:lvl2pPr marL="609204" indent="-609204" defTabSz="304604">
              <a:buFontTx/>
              <a:buNone/>
              <a:defRPr lang="en-US" sz="2100" baseline="0" dirty="0" smtClean="0">
                <a:solidFill>
                  <a:schemeClr val="bg1"/>
                </a:solidFill>
              </a:defRPr>
            </a:lvl2pPr>
            <a:lvl3pPr>
              <a:defRPr lang="en-US" sz="2400" dirty="0" smtClean="0"/>
            </a:lvl3pPr>
            <a:lvl4pPr>
              <a:defRPr lang="en-US" sz="2400" dirty="0" smtClean="0"/>
            </a:lvl4pPr>
            <a:lvl5pPr>
              <a:defRPr lang="en-US" sz="2400" dirty="0"/>
            </a:lvl5pPr>
          </a:lstStyle>
          <a:p>
            <a:pPr lvl="0"/>
            <a:r>
              <a:rPr lang="en-US"/>
              <a:t>Presenter’s name here</a:t>
            </a:r>
          </a:p>
        </p:txBody>
      </p:sp>
      <p:sp>
        <p:nvSpPr>
          <p:cNvPr id="24" name="Text Placeholder 27"/>
          <p:cNvSpPr>
            <a:spLocks noGrp="1"/>
          </p:cNvSpPr>
          <p:nvPr userDrawn="1">
            <p:ph type="body" sz="quarter" idx="14" hasCustomPrompt="1"/>
          </p:nvPr>
        </p:nvSpPr>
        <p:spPr>
          <a:xfrm>
            <a:off x="2185857" y="4419600"/>
            <a:ext cx="9244146" cy="462771"/>
          </a:xfrm>
          <a:noFill/>
          <a:ln w="12700">
            <a:noFill/>
            <a:miter lim="800000"/>
            <a:headEnd/>
            <a:tailEnd/>
          </a:ln>
        </p:spPr>
        <p:txBody>
          <a:bodyPr vert="horz" wrap="square" lIns="109728" tIns="44426" rIns="90434" bIns="44426" numCol="1" anchor="t" anchorCtr="0" compatLnSpc="1">
            <a:prstTxWarp prst="textNoShape">
              <a:avLst/>
            </a:prstTxWarp>
            <a:spAutoFit/>
          </a:bodyPr>
          <a:lstStyle>
            <a:lvl1pPr marL="0" indent="0" algn="l" rtl="0" eaLnBrk="0" fontAlgn="base" hangingPunct="0">
              <a:lnSpc>
                <a:spcPct val="101000"/>
              </a:lnSpc>
              <a:spcBef>
                <a:spcPct val="0"/>
              </a:spcBef>
              <a:spcAft>
                <a:spcPct val="0"/>
              </a:spcAft>
              <a:buNone/>
              <a:defRPr lang="en-US" sz="2400" b="1" i="0" kern="1200" cap="none" spc="0" baseline="0" dirty="0" smtClean="0">
                <a:solidFill>
                  <a:schemeClr val="bg2"/>
                </a:solidFill>
                <a:latin typeface="Arial" pitchFamily="34" charset="0"/>
                <a:ea typeface="+mj-ea"/>
                <a:cs typeface="+mj-cs"/>
              </a:defRPr>
            </a:lvl1pPr>
            <a:lvl2pPr marL="609204" indent="-609204" defTabSz="304604">
              <a:buFontTx/>
              <a:buNone/>
              <a:defRPr lang="en-US" sz="2100" baseline="0" dirty="0" smtClean="0">
                <a:solidFill>
                  <a:schemeClr val="bg1"/>
                </a:solidFill>
              </a:defRPr>
            </a:lvl2pPr>
            <a:lvl3pPr>
              <a:defRPr lang="en-US" sz="2400" dirty="0" smtClean="0"/>
            </a:lvl3pPr>
            <a:lvl4pPr>
              <a:defRPr lang="en-US" sz="2400" dirty="0" smtClean="0"/>
            </a:lvl4pPr>
            <a:lvl5pPr>
              <a:defRPr lang="en-US" sz="2400" dirty="0"/>
            </a:lvl5pPr>
          </a:lstStyle>
          <a:p>
            <a:pPr lvl="0"/>
            <a:r>
              <a:rPr lang="en-US"/>
              <a:t>Presenter’s title here</a:t>
            </a:r>
          </a:p>
        </p:txBody>
      </p:sp>
      <p:pic>
        <p:nvPicPr>
          <p:cNvPr id="28" name="Picture 27" descr="CYPRESS LOGO NEW.png"/>
          <p:cNvPicPr>
            <a:picLocks noChangeAspect="1"/>
          </p:cNvPicPr>
          <p:nvPr userDrawn="1"/>
        </p:nvPicPr>
        <p:blipFill>
          <a:blip r:embed="rId3"/>
          <a:stretch>
            <a:fillRect/>
          </a:stretch>
        </p:blipFill>
        <p:spPr>
          <a:xfrm>
            <a:off x="1200031" y="634547"/>
            <a:ext cx="3229094" cy="999432"/>
          </a:xfrm>
          <a:prstGeom prst="rect">
            <a:avLst/>
          </a:prstGeom>
        </p:spPr>
      </p:pic>
    </p:spTree>
    <p:extLst>
      <p:ext uri="{BB962C8B-B14F-4D97-AF65-F5344CB8AC3E}">
        <p14:creationId xmlns:p14="http://schemas.microsoft.com/office/powerpoint/2010/main" val="1946432020"/>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14" descr="CREAM for PPT+Vectors.jpg"/>
          <p:cNvPicPr>
            <a:picLocks noChangeAspect="1"/>
          </p:cNvPicPr>
          <p:nvPr userDrawn="1"/>
        </p:nvPicPr>
        <p:blipFill>
          <a:blip r:embed="rId2"/>
          <a:stretch>
            <a:fillRect/>
          </a:stretch>
        </p:blipFill>
        <p:spPr>
          <a:xfrm>
            <a:off x="0" y="1815"/>
            <a:ext cx="12188824" cy="6854368"/>
          </a:xfrm>
          <a:prstGeom prst="rect">
            <a:avLst/>
          </a:prstGeom>
        </p:spPr>
      </p:pic>
      <p:sp>
        <p:nvSpPr>
          <p:cNvPr id="2" name="Title 1"/>
          <p:cNvSpPr>
            <a:spLocks noGrp="1"/>
          </p:cNvSpPr>
          <p:nvPr userDrawn="1">
            <p:ph type="title" hasCustomPrompt="1"/>
          </p:nvPr>
        </p:nvSpPr>
        <p:spPr>
          <a:xfrm>
            <a:off x="-1" y="2639700"/>
            <a:ext cx="12188826" cy="1075679"/>
          </a:xfrm>
          <a:solidFill>
            <a:schemeClr val="bg2"/>
          </a:solidFill>
          <a:ln w="12700">
            <a:noFill/>
            <a:miter lim="800000"/>
            <a:headEnd/>
            <a:tailEnd/>
          </a:ln>
        </p:spPr>
        <p:txBody>
          <a:bodyPr wrap="square" lIns="274320" tIns="219456" rIns="274320" bIns="256032" anchor="ctr" anchorCtr="0">
            <a:spAutoFit/>
          </a:bodyPr>
          <a:lstStyle>
            <a:lvl1pPr algn="ctr" rtl="0" eaLnBrk="0" fontAlgn="base" hangingPunct="0">
              <a:lnSpc>
                <a:spcPct val="90000"/>
              </a:lnSpc>
              <a:spcBef>
                <a:spcPct val="0"/>
              </a:spcBef>
              <a:spcAft>
                <a:spcPct val="0"/>
              </a:spcAft>
              <a:defRPr lang="en-US" altLang="ja-JP" sz="4300" b="0" i="0" kern="1200" baseline="0">
                <a:solidFill>
                  <a:schemeClr val="bg1"/>
                </a:solidFill>
                <a:latin typeface="Arial" charset="0"/>
                <a:ea typeface="MS PGothic" pitchFamily="34" charset="-128"/>
                <a:cs typeface="Arial" charset="0"/>
              </a:defRPr>
            </a:lvl1pPr>
          </a:lstStyle>
          <a:p>
            <a:r>
              <a:rPr lang="en-US"/>
              <a:t>Click to edit title</a:t>
            </a:r>
          </a:p>
        </p:txBody>
      </p:sp>
      <p:sp>
        <p:nvSpPr>
          <p:cNvPr id="29" name="Text Placeholder 27"/>
          <p:cNvSpPr>
            <a:spLocks noGrp="1"/>
          </p:cNvSpPr>
          <p:nvPr>
            <p:ph type="body" sz="quarter" idx="14" hasCustomPrompt="1"/>
          </p:nvPr>
        </p:nvSpPr>
        <p:spPr>
          <a:xfrm>
            <a:off x="1586" y="3869217"/>
            <a:ext cx="12185652" cy="537535"/>
          </a:xfrm>
          <a:noFill/>
          <a:ln w="12700">
            <a:noFill/>
            <a:miter lim="800000"/>
            <a:headEnd/>
            <a:tailEnd/>
          </a:ln>
        </p:spPr>
        <p:txBody>
          <a:bodyPr vert="horz" wrap="square" lIns="91440" tIns="44426" rIns="90434" bIns="44426" numCol="1" anchor="t" anchorCtr="0" compatLnSpc="1">
            <a:prstTxWarp prst="textNoShape">
              <a:avLst/>
            </a:prstTxWarp>
            <a:spAutoFit/>
          </a:bodyPr>
          <a:lstStyle>
            <a:lvl1pPr marL="0" indent="0" algn="ctr" rtl="0" eaLnBrk="0" fontAlgn="base" hangingPunct="0">
              <a:lnSpc>
                <a:spcPct val="97000"/>
              </a:lnSpc>
              <a:spcBef>
                <a:spcPct val="0"/>
              </a:spcBef>
              <a:spcAft>
                <a:spcPct val="0"/>
              </a:spcAft>
              <a:buNone/>
              <a:defRPr lang="en-US" sz="3000" b="1" i="0" kern="1200" cap="none" spc="0" baseline="0" dirty="0" smtClean="0">
                <a:solidFill>
                  <a:schemeClr val="bg2"/>
                </a:solidFill>
                <a:latin typeface="Arial" pitchFamily="34" charset="0"/>
                <a:ea typeface="+mj-ea"/>
                <a:cs typeface="+mj-cs"/>
              </a:defRPr>
            </a:lvl1pPr>
            <a:lvl2pPr marL="609204" indent="-609204" defTabSz="304604">
              <a:buFontTx/>
              <a:buNone/>
              <a:defRPr lang="en-US" sz="2100" baseline="0" dirty="0" smtClean="0">
                <a:solidFill>
                  <a:schemeClr val="bg1"/>
                </a:solidFill>
              </a:defRPr>
            </a:lvl2pPr>
            <a:lvl3pPr>
              <a:defRPr lang="en-US" sz="2400" dirty="0" smtClean="0"/>
            </a:lvl3pPr>
            <a:lvl4pPr>
              <a:defRPr lang="en-US" sz="2400" dirty="0" smtClean="0"/>
            </a:lvl4pPr>
            <a:lvl5pPr>
              <a:defRPr lang="en-US" sz="2400" dirty="0"/>
            </a:lvl5pPr>
          </a:lstStyle>
          <a:p>
            <a:pPr lvl="0"/>
            <a:r>
              <a:rPr lang="en-US"/>
              <a:t>Click to edit subtitle</a:t>
            </a:r>
          </a:p>
        </p:txBody>
      </p:sp>
      <p:sp>
        <p:nvSpPr>
          <p:cNvPr id="14" name="Rectangle 13"/>
          <p:cNvSpPr/>
          <p:nvPr userDrawn="1"/>
        </p:nvSpPr>
        <p:spPr>
          <a:xfrm>
            <a:off x="197467" y="6413761"/>
            <a:ext cx="372218" cy="276999"/>
          </a:xfrm>
          <a:prstGeom prst="rect">
            <a:avLst/>
          </a:prstGeom>
        </p:spPr>
        <p:txBody>
          <a:bodyPr wrap="none">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fld id="{DAAEE642-D065-4BBA-AB0A-FA69033CF351}" type="slidenum">
              <a:rPr kumimoji="0" lang="en-US" sz="1200" b="0" i="0" u="none" strike="noStrike" kern="800" cap="none" spc="0" normalizeH="0" baseline="0" noProof="0" smtClean="0">
                <a:ln>
                  <a:noFill/>
                </a:ln>
                <a:solidFill>
                  <a:schemeClr val="bg1">
                    <a:lumMod val="50000"/>
                  </a:schemeClr>
                </a:solidFill>
                <a:effectLst/>
                <a:uLnTx/>
                <a:uFillTx/>
                <a:latin typeface="+mn-lt"/>
                <a:ea typeface="+mn-ea"/>
                <a:cs typeface="+mn-cs"/>
              </a:rPr>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t>‹#›</a:t>
            </a:fld>
            <a:endParaRPr kumimoji="0" lang="en-US" sz="1200" b="0" i="0" u="none" strike="noStrike" kern="800" cap="none" spc="0" normalizeH="0" baseline="0" noProof="0">
              <a:ln>
                <a:noFill/>
              </a:ln>
              <a:solidFill>
                <a:schemeClr val="bg1">
                  <a:lumMod val="50000"/>
                </a:schemeClr>
              </a:solidFill>
              <a:effectLst/>
              <a:uLnTx/>
              <a:uFillTx/>
              <a:latin typeface="+mn-lt"/>
              <a:ea typeface="+mn-ea"/>
              <a:cs typeface="+mn-cs"/>
            </a:endParaRPr>
          </a:p>
        </p:txBody>
      </p:sp>
      <p:pic>
        <p:nvPicPr>
          <p:cNvPr id="17" name="Picture 16" descr="CYPRESS LOGO NEW.png"/>
          <p:cNvPicPr>
            <a:picLocks noChangeAspect="1"/>
          </p:cNvPicPr>
          <p:nvPr userDrawn="1"/>
        </p:nvPicPr>
        <p:blipFill>
          <a:blip r:embed="rId3"/>
          <a:stretch>
            <a:fillRect/>
          </a:stretch>
        </p:blipFill>
        <p:spPr>
          <a:xfrm>
            <a:off x="9299616" y="5867400"/>
            <a:ext cx="2651025" cy="821817"/>
          </a:xfrm>
          <a:prstGeom prst="rect">
            <a:avLst/>
          </a:prstGeom>
        </p:spPr>
      </p:pic>
      <p:sp>
        <p:nvSpPr>
          <p:cNvPr id="8" name="Rectangle 7"/>
          <p:cNvSpPr/>
          <p:nvPr userDrawn="1"/>
        </p:nvSpPr>
        <p:spPr>
          <a:xfrm>
            <a:off x="523030" y="6426400"/>
            <a:ext cx="2846100" cy="253916"/>
          </a:xfrm>
          <a:prstGeom prst="rect">
            <a:avLst/>
          </a:prstGeom>
        </p:spPr>
        <p:txBody>
          <a:bodyPr wrap="none" anchor="ctr" anchorCtr="0">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r>
              <a:rPr kumimoji="0" lang="en-US" sz="1050" b="1" i="0" u="none" strike="noStrike" kern="800" cap="none" spc="20" normalizeH="0" baseline="0" noProof="0">
                <a:ln>
                  <a:noFill/>
                </a:ln>
                <a:solidFill>
                  <a:schemeClr val="bg1">
                    <a:lumMod val="65000"/>
                  </a:schemeClr>
                </a:solidFill>
                <a:effectLst/>
                <a:uLnTx/>
                <a:uFillTx/>
                <a:latin typeface="+mn-lt"/>
                <a:ea typeface="+mn-ea"/>
                <a:cs typeface="+mn-cs"/>
              </a:rPr>
              <a:t>CYPRESS CONFIDENTIAL – IDENTIFIER</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21611" y="969963"/>
            <a:ext cx="11345603" cy="5176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5" name="Title 4"/>
          <p:cNvSpPr>
            <a:spLocks noGrp="1"/>
          </p:cNvSpPr>
          <p:nvPr>
            <p:ph type="title"/>
          </p:nvPr>
        </p:nvSpPr>
        <p:spPr>
          <a:xfrm>
            <a:off x="379412" y="255719"/>
            <a:ext cx="11430000" cy="500601"/>
          </a:xfrm>
        </p:spPr>
        <p:txBody>
          <a:bodyPr/>
          <a:lstStyle/>
          <a:p>
            <a:r>
              <a:rPr lang="en-US"/>
              <a:t>Click to edit Master title style</a:t>
            </a:r>
          </a:p>
        </p:txBody>
      </p:sp>
      <p:sp>
        <p:nvSpPr>
          <p:cNvPr id="8" name="Content Placeholder 6"/>
          <p:cNvSpPr>
            <a:spLocks noGrp="1"/>
          </p:cNvSpPr>
          <p:nvPr>
            <p:ph sz="quarter" idx="11" hasCustomPrompt="1"/>
          </p:nvPr>
        </p:nvSpPr>
        <p:spPr>
          <a:xfrm>
            <a:off x="379412" y="698770"/>
            <a:ext cx="11430000" cy="413899"/>
          </a:xfrm>
          <a:noFill/>
        </p:spPr>
        <p:txBody>
          <a:bodyPr vert="horz" wrap="square" lIns="91440" tIns="45690" rIns="91440" bIns="45690" rtlCol="0">
            <a:spAutoFit/>
          </a:bodyPr>
          <a:lstStyle>
            <a:lvl1pPr marL="0" algn="l" defTabSz="456924" rtl="0" eaLnBrk="1" latinLnBrk="0" hangingPunct="1">
              <a:buNone/>
              <a:defRPr lang="en-US" sz="2200" b="1" i="0" kern="1200" dirty="0" smtClean="0">
                <a:solidFill>
                  <a:schemeClr val="bg2"/>
                </a:solidFill>
                <a:latin typeface="+mj-lt"/>
                <a:ea typeface="+mj-ea"/>
                <a:cs typeface="+mj-cs"/>
              </a:defRPr>
            </a:lvl1pPr>
          </a:lstStyle>
          <a:p>
            <a:pPr marL="0" lvl="0" indent="-231637" algn="l" defTabSz="456924" rtl="0" eaLnBrk="1" latinLnBrk="0" hangingPunct="1">
              <a:lnSpc>
                <a:spcPct val="95000"/>
              </a:lnSpc>
              <a:spcBef>
                <a:spcPts val="0"/>
              </a:spcBef>
              <a:buClr>
                <a:srgbClr val="0075BF"/>
              </a:buClr>
              <a:buFont typeface="Wingdings" pitchFamily="2" charset="2"/>
              <a:buNone/>
            </a:pPr>
            <a:r>
              <a:rPr lang="en-US"/>
              <a:t>Click to edit Master subtitle styles</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ubtitle + Content">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379412" y="1390650"/>
            <a:ext cx="11430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
        <p:nvSpPr>
          <p:cNvPr id="8" name="Content Placeholder 6"/>
          <p:cNvSpPr>
            <a:spLocks noGrp="1"/>
          </p:cNvSpPr>
          <p:nvPr>
            <p:ph sz="quarter" idx="11" hasCustomPrompt="1"/>
          </p:nvPr>
        </p:nvSpPr>
        <p:spPr>
          <a:xfrm>
            <a:off x="379412" y="698770"/>
            <a:ext cx="11430000" cy="413899"/>
          </a:xfrm>
          <a:noFill/>
        </p:spPr>
        <p:txBody>
          <a:bodyPr vert="horz" wrap="square" lIns="91440" tIns="45690" rIns="91440" bIns="45690" rtlCol="0">
            <a:spAutoFit/>
          </a:bodyPr>
          <a:lstStyle>
            <a:lvl1pPr marL="0" algn="l" defTabSz="456924" rtl="0" eaLnBrk="1" latinLnBrk="0" hangingPunct="1">
              <a:buNone/>
              <a:defRPr lang="en-US" sz="2200" b="1" i="0" kern="1200" dirty="0" smtClean="0">
                <a:solidFill>
                  <a:schemeClr val="bg2"/>
                </a:solidFill>
                <a:latin typeface="+mj-lt"/>
                <a:ea typeface="+mj-ea"/>
                <a:cs typeface="+mj-cs"/>
              </a:defRPr>
            </a:lvl1pPr>
          </a:lstStyle>
          <a:p>
            <a:pPr marL="0" lvl="0" indent="-231637" algn="l" defTabSz="456924" rtl="0" eaLnBrk="1" latinLnBrk="0" hangingPunct="1">
              <a:lnSpc>
                <a:spcPct val="95000"/>
              </a:lnSpc>
              <a:spcBef>
                <a:spcPts val="0"/>
              </a:spcBef>
              <a:buClr>
                <a:srgbClr val="0075BF"/>
              </a:buClr>
              <a:buFont typeface="Wingdings" pitchFamily="2" charset="2"/>
              <a:buNone/>
            </a:pPr>
            <a:r>
              <a:rPr lang="en-US"/>
              <a:t>Click to edit Master subtitle styles</a:t>
            </a:r>
          </a:p>
        </p:txBody>
      </p:sp>
      <p:pic>
        <p:nvPicPr>
          <p:cNvPr id="9" name="Picture 8" descr="CYPRESS LOGO NEW.png"/>
          <p:cNvPicPr>
            <a:picLocks noChangeAspect="1"/>
          </p:cNvPicPr>
          <p:nvPr userDrawn="1"/>
        </p:nvPicPr>
        <p:blipFill>
          <a:blip r:embed="rId2"/>
          <a:stretch>
            <a:fillRect/>
          </a:stretch>
        </p:blipFill>
        <p:spPr>
          <a:xfrm>
            <a:off x="10474145" y="6231340"/>
            <a:ext cx="1476495" cy="458042"/>
          </a:xfrm>
          <a:prstGeom prst="rect">
            <a:avLst/>
          </a:prstGeom>
        </p:spPr>
      </p:pic>
      <p:sp>
        <p:nvSpPr>
          <p:cNvPr id="11" name="Rectangle 10"/>
          <p:cNvSpPr/>
          <p:nvPr userDrawn="1"/>
        </p:nvSpPr>
        <p:spPr>
          <a:xfrm>
            <a:off x="197467" y="6413761"/>
            <a:ext cx="372218" cy="276999"/>
          </a:xfrm>
          <a:prstGeom prst="rect">
            <a:avLst/>
          </a:prstGeom>
        </p:spPr>
        <p:txBody>
          <a:bodyPr wrap="none">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fld id="{DAAEE642-D065-4BBA-AB0A-FA69033CF351}" type="slidenum">
              <a:rPr kumimoji="0" lang="en-US" sz="1200" b="0" i="0" u="none" strike="noStrike" kern="800" cap="none" spc="0" normalizeH="0" baseline="0" noProof="0" smtClean="0">
                <a:ln>
                  <a:noFill/>
                </a:ln>
                <a:solidFill>
                  <a:schemeClr val="tx1">
                    <a:lumMod val="65000"/>
                    <a:lumOff val="35000"/>
                  </a:schemeClr>
                </a:solidFill>
                <a:effectLst/>
                <a:uLnTx/>
                <a:uFillTx/>
                <a:latin typeface="+mn-lt"/>
                <a:ea typeface="+mn-ea"/>
                <a:cs typeface="+mn-cs"/>
              </a:rPr>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t>‹#›</a:t>
            </a:fld>
            <a:endParaRPr kumimoji="0" lang="en-US" sz="1200" b="0" i="0" u="none" strike="noStrike" kern="800" cap="none" spc="0" normalizeH="0" baseline="0" noProof="0">
              <a:ln>
                <a:noFill/>
              </a:ln>
              <a:solidFill>
                <a:schemeClr val="tx1">
                  <a:lumMod val="65000"/>
                  <a:lumOff val="35000"/>
                </a:schemeClr>
              </a:solidFill>
              <a:effectLst/>
              <a:uLnTx/>
              <a:uFillTx/>
              <a:latin typeface="+mn-lt"/>
              <a:ea typeface="+mn-ea"/>
              <a:cs typeface="+mn-cs"/>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Subtitle + Content - BLUE">
    <p:spTree>
      <p:nvGrpSpPr>
        <p:cNvPr id="1" name=""/>
        <p:cNvGrpSpPr/>
        <p:nvPr/>
      </p:nvGrpSpPr>
      <p:grpSpPr>
        <a:xfrm>
          <a:off x="0" y="0"/>
          <a:ext cx="0" cy="0"/>
          <a:chOff x="0" y="0"/>
          <a:chExt cx="0" cy="0"/>
        </a:xfrm>
      </p:grpSpPr>
      <p:sp>
        <p:nvSpPr>
          <p:cNvPr id="12" name="Rectangle 11"/>
          <p:cNvSpPr/>
          <p:nvPr userDrawn="1"/>
        </p:nvSpPr>
        <p:spPr>
          <a:xfrm>
            <a:off x="523030" y="6426400"/>
            <a:ext cx="2846100" cy="253916"/>
          </a:xfrm>
          <a:prstGeom prst="rect">
            <a:avLst/>
          </a:prstGeom>
        </p:spPr>
        <p:txBody>
          <a:bodyPr wrap="none" anchor="ctr" anchorCtr="0">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r>
              <a:rPr kumimoji="0" lang="en-US" sz="1050" b="1" i="0" u="none" strike="noStrike" kern="800" cap="none" spc="20" normalizeH="0" baseline="0" noProof="0">
                <a:ln>
                  <a:noFill/>
                </a:ln>
                <a:solidFill>
                  <a:schemeClr val="tx1">
                    <a:lumMod val="65000"/>
                    <a:lumOff val="35000"/>
                  </a:schemeClr>
                </a:solidFill>
                <a:effectLst/>
                <a:uLnTx/>
                <a:uFillTx/>
                <a:latin typeface="+mn-lt"/>
                <a:ea typeface="+mn-ea"/>
                <a:cs typeface="+mn-cs"/>
              </a:rPr>
              <a:t>CYPRESS CONFIDENTIAL – IDENTIFIER</a:t>
            </a:r>
          </a:p>
        </p:txBody>
      </p:sp>
      <p:sp>
        <p:nvSpPr>
          <p:cNvPr id="7" name="Rectangle 10"/>
          <p:cNvSpPr>
            <a:spLocks noChangeArrowheads="1"/>
          </p:cNvSpPr>
          <p:nvPr userDrawn="1"/>
        </p:nvSpPr>
        <p:spPr bwMode="auto">
          <a:xfrm>
            <a:off x="0" y="0"/>
            <a:ext cx="12187238" cy="6856413"/>
          </a:xfrm>
          <a:prstGeom prst="rect">
            <a:avLst/>
          </a:prstGeom>
          <a:solidFill>
            <a:schemeClr val="tx2">
              <a:lumMod val="40000"/>
              <a:lumOff val="60000"/>
              <a:alpha val="58000"/>
            </a:schemeClr>
          </a:solidFill>
          <a:ln w="25400" algn="ctr">
            <a:noFill/>
            <a:miter lim="800000"/>
            <a:headEnd/>
            <a:tailEnd/>
          </a:ln>
          <a:effectLst/>
        </p:spPr>
        <p:txBody>
          <a:bodyPr wrap="none" tIns="91440" anchor="t" anchorCtr="0"/>
          <a:lstStyle/>
          <a:p>
            <a:endParaRPr lang="en-US"/>
          </a:p>
        </p:txBody>
      </p:sp>
      <p:sp>
        <p:nvSpPr>
          <p:cNvPr id="6" name="Content Placeholder 5"/>
          <p:cNvSpPr>
            <a:spLocks noGrp="1"/>
          </p:cNvSpPr>
          <p:nvPr>
            <p:ph sz="quarter" idx="12"/>
          </p:nvPr>
        </p:nvSpPr>
        <p:spPr>
          <a:xfrm>
            <a:off x="379412" y="1390650"/>
            <a:ext cx="11430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
        <p:nvSpPr>
          <p:cNvPr id="8" name="Content Placeholder 6"/>
          <p:cNvSpPr>
            <a:spLocks noGrp="1"/>
          </p:cNvSpPr>
          <p:nvPr>
            <p:ph sz="quarter" idx="11" hasCustomPrompt="1"/>
          </p:nvPr>
        </p:nvSpPr>
        <p:spPr>
          <a:xfrm>
            <a:off x="379412" y="698770"/>
            <a:ext cx="11430000" cy="413899"/>
          </a:xfrm>
          <a:noFill/>
        </p:spPr>
        <p:txBody>
          <a:bodyPr vert="horz" wrap="square" lIns="91440" tIns="45690" rIns="91440" bIns="45690" rtlCol="0">
            <a:spAutoFit/>
          </a:bodyPr>
          <a:lstStyle>
            <a:lvl1pPr marL="0" algn="l" defTabSz="456924" rtl="0" eaLnBrk="1" latinLnBrk="0" hangingPunct="1">
              <a:buNone/>
              <a:defRPr lang="en-US" sz="2200" b="1" i="0" kern="1200" dirty="0" smtClean="0">
                <a:solidFill>
                  <a:schemeClr val="bg2"/>
                </a:solidFill>
                <a:latin typeface="+mj-lt"/>
                <a:ea typeface="+mj-ea"/>
                <a:cs typeface="+mj-cs"/>
              </a:defRPr>
            </a:lvl1pPr>
          </a:lstStyle>
          <a:p>
            <a:pPr marL="0" lvl="0" indent="-231637" algn="l" defTabSz="456924" rtl="0" eaLnBrk="1" latinLnBrk="0" hangingPunct="1">
              <a:lnSpc>
                <a:spcPct val="95000"/>
              </a:lnSpc>
              <a:spcBef>
                <a:spcPts val="0"/>
              </a:spcBef>
              <a:buClr>
                <a:srgbClr val="0075BF"/>
              </a:buClr>
              <a:buFont typeface="Wingdings" pitchFamily="2" charset="2"/>
              <a:buNone/>
            </a:pPr>
            <a:r>
              <a:rPr lang="en-US"/>
              <a:t>Click to edit Master subtitle styles</a:t>
            </a:r>
          </a:p>
        </p:txBody>
      </p:sp>
      <p:pic>
        <p:nvPicPr>
          <p:cNvPr id="9" name="Picture 8" descr="CYPRESS LOGO NEW.png"/>
          <p:cNvPicPr>
            <a:picLocks noChangeAspect="1"/>
          </p:cNvPicPr>
          <p:nvPr userDrawn="1"/>
        </p:nvPicPr>
        <p:blipFill>
          <a:blip r:embed="rId2"/>
          <a:stretch>
            <a:fillRect/>
          </a:stretch>
        </p:blipFill>
        <p:spPr>
          <a:xfrm>
            <a:off x="10474145" y="6231340"/>
            <a:ext cx="1476495" cy="458042"/>
          </a:xfrm>
          <a:prstGeom prst="rect">
            <a:avLst/>
          </a:prstGeom>
        </p:spPr>
      </p:pic>
      <p:sp>
        <p:nvSpPr>
          <p:cNvPr id="11" name="Rectangle 10"/>
          <p:cNvSpPr/>
          <p:nvPr userDrawn="1"/>
        </p:nvSpPr>
        <p:spPr>
          <a:xfrm>
            <a:off x="197467" y="6413761"/>
            <a:ext cx="372218" cy="276999"/>
          </a:xfrm>
          <a:prstGeom prst="rect">
            <a:avLst/>
          </a:prstGeom>
        </p:spPr>
        <p:txBody>
          <a:bodyPr wrap="none">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fld id="{DAAEE642-D065-4BBA-AB0A-FA69033CF351}" type="slidenum">
              <a:rPr kumimoji="0" lang="en-US" sz="1200" b="0" i="0" u="none" strike="noStrike" kern="800" cap="none" spc="0" normalizeH="0" baseline="0" noProof="0" smtClean="0">
                <a:ln>
                  <a:noFill/>
                </a:ln>
                <a:solidFill>
                  <a:schemeClr val="bg1">
                    <a:lumMod val="50000"/>
                  </a:schemeClr>
                </a:solidFill>
                <a:effectLst/>
                <a:uLnTx/>
                <a:uFillTx/>
                <a:latin typeface="+mn-lt"/>
                <a:ea typeface="+mn-ea"/>
                <a:cs typeface="+mn-cs"/>
              </a:rPr>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t>‹#›</a:t>
            </a:fld>
            <a:endParaRPr kumimoji="0" lang="en-US" sz="1200" b="0" i="0" u="none" strike="noStrike" kern="800" cap="none" spc="0" normalizeH="0" baseline="0" noProof="0">
              <a:ln>
                <a:noFill/>
              </a:ln>
              <a:solidFill>
                <a:schemeClr val="bg1">
                  <a:lumMod val="50000"/>
                </a:schemeClr>
              </a:solidFill>
              <a:effectLst/>
              <a:uLnTx/>
              <a:uFillTx/>
              <a:latin typeface="+mn-lt"/>
              <a:ea typeface="+mn-ea"/>
              <a:cs typeface="+mn-cs"/>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2287" y="1006475"/>
            <a:ext cx="5405483" cy="5222875"/>
          </a:xfrm>
        </p:spPr>
        <p:txBody>
          <a:bodyPr/>
          <a:lstStyle>
            <a:lvl1pPr>
              <a:defRPr sz="2000"/>
            </a:lvl1pPr>
            <a:lvl2pPr>
              <a:defRPr sz="1800"/>
            </a:lvl2pPr>
            <a:lvl3pPr>
              <a:defRPr sz="1700"/>
            </a:lvl3pPr>
            <a:lvl4pPr>
              <a:defRPr sz="1400"/>
            </a:lvl4pPr>
            <a:lvl5pPr>
              <a:defRPr sz="14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284912" y="1006475"/>
            <a:ext cx="5407449" cy="5222875"/>
          </a:xfrm>
        </p:spPr>
        <p:txBody>
          <a:bodyPr/>
          <a:lstStyle>
            <a:lvl1pPr>
              <a:defRPr sz="2000"/>
            </a:lvl1pPr>
            <a:lvl2pPr>
              <a:defRPr sz="1800"/>
            </a:lvl2pPr>
            <a:lvl3pPr>
              <a:defRPr sz="1700"/>
            </a:lvl3pPr>
            <a:lvl4pPr>
              <a:defRPr sz="1400"/>
            </a:lvl4pPr>
            <a:lvl5pPr>
              <a:defRPr sz="14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44169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Gray">
      <p:bgPr>
        <a:solidFill>
          <a:srgbClr val="FFFFFF"/>
        </a:solidFill>
        <a:effectLst/>
      </p:bgPr>
    </p:bg>
    <p:spTree>
      <p:nvGrpSpPr>
        <p:cNvPr id="1" name=""/>
        <p:cNvGrpSpPr/>
        <p:nvPr/>
      </p:nvGrpSpPr>
      <p:grpSpPr>
        <a:xfrm>
          <a:off x="0" y="0"/>
          <a:ext cx="0" cy="0"/>
          <a:chOff x="0" y="0"/>
          <a:chExt cx="0" cy="0"/>
        </a:xfrm>
      </p:grpSpPr>
      <p:pic>
        <p:nvPicPr>
          <p:cNvPr id="7" name="Picture 6" descr="CREAM for PPT+Vectors.jpg"/>
          <p:cNvPicPr>
            <a:picLocks noChangeAspect="1"/>
          </p:cNvPicPr>
          <p:nvPr userDrawn="1"/>
        </p:nvPicPr>
        <p:blipFill>
          <a:blip r:embed="rId18"/>
          <a:stretch>
            <a:fillRect/>
          </a:stretch>
        </p:blipFill>
        <p:spPr>
          <a:xfrm>
            <a:off x="0" y="1815"/>
            <a:ext cx="12188824" cy="6854368"/>
          </a:xfrm>
          <a:prstGeom prst="rect">
            <a:avLst/>
          </a:prstGeom>
        </p:spPr>
      </p:pic>
      <p:sp>
        <p:nvSpPr>
          <p:cNvPr id="1029" name="Rectangle 8"/>
          <p:cNvSpPr>
            <a:spLocks noGrp="1" noChangeArrowheads="1"/>
          </p:cNvSpPr>
          <p:nvPr>
            <p:ph type="title"/>
          </p:nvPr>
        </p:nvSpPr>
        <p:spPr bwMode="black">
          <a:xfrm>
            <a:off x="379412" y="255719"/>
            <a:ext cx="11430000" cy="514451"/>
          </a:xfrm>
          <a:prstGeom prst="rect">
            <a:avLst/>
          </a:prstGeom>
          <a:noFill/>
          <a:ln w="12700">
            <a:noFill/>
            <a:miter lim="800000"/>
            <a:headEnd/>
            <a:tailEnd/>
          </a:ln>
        </p:spPr>
        <p:txBody>
          <a:bodyPr vert="horz" wrap="square" lIns="91440" tIns="44426" rIns="91440" bIns="44426" numCol="1" anchor="t" anchorCtr="0" compatLnSpc="1">
            <a:prstTxWarp prst="textNoShape">
              <a:avLst/>
            </a:prstTxWarp>
            <a:spAutoFit/>
          </a:bodyPr>
          <a:lstStyle/>
          <a:p>
            <a:pPr lvl="0"/>
            <a:r>
              <a:rPr lang="en-US" altLang="en-US"/>
              <a:t>Click to edit Master title style</a:t>
            </a:r>
          </a:p>
        </p:txBody>
      </p:sp>
      <p:sp>
        <p:nvSpPr>
          <p:cNvPr id="1030" name="Rectangle 22"/>
          <p:cNvSpPr>
            <a:spLocks noGrp="1" noChangeArrowheads="1"/>
          </p:cNvSpPr>
          <p:nvPr>
            <p:ph type="body" idx="1"/>
          </p:nvPr>
        </p:nvSpPr>
        <p:spPr bwMode="auto">
          <a:xfrm>
            <a:off x="379412" y="994975"/>
            <a:ext cx="11430000" cy="5191527"/>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8" name="Picture 17" descr="CYPRESS LOGO NEW.png"/>
          <p:cNvPicPr>
            <a:picLocks noChangeAspect="1"/>
          </p:cNvPicPr>
          <p:nvPr userDrawn="1"/>
        </p:nvPicPr>
        <p:blipFill>
          <a:blip r:embed="rId19"/>
          <a:stretch>
            <a:fillRect/>
          </a:stretch>
        </p:blipFill>
        <p:spPr>
          <a:xfrm>
            <a:off x="10474145" y="6231504"/>
            <a:ext cx="1476495" cy="457713"/>
          </a:xfrm>
          <a:prstGeom prst="rect">
            <a:avLst/>
          </a:prstGeom>
        </p:spPr>
      </p:pic>
      <p:sp>
        <p:nvSpPr>
          <p:cNvPr id="20" name="Rectangle 19"/>
          <p:cNvSpPr/>
          <p:nvPr userDrawn="1"/>
        </p:nvSpPr>
        <p:spPr>
          <a:xfrm>
            <a:off x="197467" y="6413761"/>
            <a:ext cx="372218" cy="276999"/>
          </a:xfrm>
          <a:prstGeom prst="rect">
            <a:avLst/>
          </a:prstGeom>
        </p:spPr>
        <p:txBody>
          <a:bodyPr wrap="none">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fld id="{DAAEE642-D065-4BBA-AB0A-FA69033CF351}" type="slidenum">
              <a:rPr kumimoji="0" lang="en-US" sz="1200" b="0" i="0" u="none" strike="noStrike" kern="800" cap="none" spc="0" normalizeH="0" baseline="0" noProof="0" smtClean="0">
                <a:ln>
                  <a:noFill/>
                </a:ln>
                <a:solidFill>
                  <a:schemeClr val="bg1">
                    <a:lumMod val="50000"/>
                  </a:schemeClr>
                </a:solidFill>
                <a:effectLst/>
                <a:uLnTx/>
                <a:uFillTx/>
                <a:latin typeface="+mn-lt"/>
                <a:ea typeface="+mn-ea"/>
                <a:cs typeface="+mn-cs"/>
              </a:rPr>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t>‹#›</a:t>
            </a:fld>
            <a:endParaRPr kumimoji="0" lang="en-US" sz="1200" b="0" i="0" u="none" strike="noStrike" kern="800" cap="none" spc="0" normalizeH="0" baseline="0" noProof="0">
              <a:ln>
                <a:noFill/>
              </a:ln>
              <a:solidFill>
                <a:schemeClr val="bg1">
                  <a:lumMod val="50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96" r:id="rId1"/>
    <p:sldLayoutId id="2147483676" r:id="rId2"/>
    <p:sldLayoutId id="2147483697" r:id="rId3"/>
    <p:sldLayoutId id="2147483675" r:id="rId4"/>
    <p:sldLayoutId id="2147483665" r:id="rId5"/>
    <p:sldLayoutId id="2147483680" r:id="rId6"/>
    <p:sldLayoutId id="2147483681" r:id="rId7"/>
    <p:sldLayoutId id="2147483695" r:id="rId8"/>
    <p:sldLayoutId id="2147483679" r:id="rId9"/>
    <p:sldLayoutId id="2147483673" r:id="rId10"/>
    <p:sldLayoutId id="2147483698" r:id="rId11"/>
    <p:sldLayoutId id="2147483699" r:id="rId12"/>
    <p:sldLayoutId id="2147483689" r:id="rId13"/>
    <p:sldLayoutId id="2147483693" r:id="rId14"/>
    <p:sldLayoutId id="2147483700" r:id="rId15"/>
    <p:sldLayoutId id="2147483702" r:id="rId16"/>
  </p:sldLayoutIdLst>
  <p:transition>
    <p:fade/>
  </p:transition>
  <p:txStyles>
    <p:titleStyle>
      <a:lvl1pPr algn="l" rtl="0" eaLnBrk="0" fontAlgn="base" hangingPunct="0">
        <a:lnSpc>
          <a:spcPct val="92000"/>
        </a:lnSpc>
        <a:spcBef>
          <a:spcPct val="0"/>
        </a:spcBef>
        <a:spcAft>
          <a:spcPct val="0"/>
        </a:spcAft>
        <a:defRPr sz="3000" b="1" kern="800" baseline="0">
          <a:solidFill>
            <a:schemeClr val="tx1"/>
          </a:solidFill>
          <a:latin typeface="+mj-lt"/>
          <a:ea typeface="+mj-ea"/>
          <a:cs typeface="+mj-cs"/>
        </a:defRPr>
      </a:lvl1pPr>
      <a:lvl2pPr algn="l" rtl="0" eaLnBrk="0" fontAlgn="base" hangingPunct="0">
        <a:lnSpc>
          <a:spcPct val="79000"/>
        </a:lnSpc>
        <a:spcBef>
          <a:spcPct val="0"/>
        </a:spcBef>
        <a:spcAft>
          <a:spcPct val="0"/>
        </a:spcAft>
        <a:defRPr sz="3200">
          <a:solidFill>
            <a:srgbClr val="025BBC"/>
          </a:solidFill>
          <a:latin typeface="Arial" charset="0"/>
        </a:defRPr>
      </a:lvl2pPr>
      <a:lvl3pPr algn="l" rtl="0" eaLnBrk="0" fontAlgn="base" hangingPunct="0">
        <a:lnSpc>
          <a:spcPct val="79000"/>
        </a:lnSpc>
        <a:spcBef>
          <a:spcPct val="0"/>
        </a:spcBef>
        <a:spcAft>
          <a:spcPct val="0"/>
        </a:spcAft>
        <a:defRPr sz="3200">
          <a:solidFill>
            <a:srgbClr val="025BBC"/>
          </a:solidFill>
          <a:latin typeface="Arial" charset="0"/>
        </a:defRPr>
      </a:lvl3pPr>
      <a:lvl4pPr algn="l" rtl="0" eaLnBrk="0" fontAlgn="base" hangingPunct="0">
        <a:lnSpc>
          <a:spcPct val="79000"/>
        </a:lnSpc>
        <a:spcBef>
          <a:spcPct val="0"/>
        </a:spcBef>
        <a:spcAft>
          <a:spcPct val="0"/>
        </a:spcAft>
        <a:defRPr sz="3200">
          <a:solidFill>
            <a:srgbClr val="025BBC"/>
          </a:solidFill>
          <a:latin typeface="Arial" charset="0"/>
        </a:defRPr>
      </a:lvl4pPr>
      <a:lvl5pPr algn="l" rtl="0" eaLnBrk="0" fontAlgn="base" hangingPunct="0">
        <a:lnSpc>
          <a:spcPct val="79000"/>
        </a:lnSpc>
        <a:spcBef>
          <a:spcPct val="0"/>
        </a:spcBef>
        <a:spcAft>
          <a:spcPct val="0"/>
        </a:spcAft>
        <a:defRPr sz="3200">
          <a:solidFill>
            <a:srgbClr val="025BBC"/>
          </a:solidFill>
          <a:latin typeface="Arial" charset="0"/>
        </a:defRPr>
      </a:lvl5pPr>
      <a:lvl6pPr marL="456924" algn="l" rtl="0" eaLnBrk="1" fontAlgn="base" hangingPunct="1">
        <a:lnSpc>
          <a:spcPct val="79000"/>
        </a:lnSpc>
        <a:spcBef>
          <a:spcPct val="0"/>
        </a:spcBef>
        <a:spcAft>
          <a:spcPct val="0"/>
        </a:spcAft>
        <a:defRPr sz="3200">
          <a:solidFill>
            <a:srgbClr val="025BBC"/>
          </a:solidFill>
          <a:latin typeface="Arial" charset="0"/>
        </a:defRPr>
      </a:lvl6pPr>
      <a:lvl7pPr marL="913854" algn="l" rtl="0" eaLnBrk="1" fontAlgn="base" hangingPunct="1">
        <a:lnSpc>
          <a:spcPct val="79000"/>
        </a:lnSpc>
        <a:spcBef>
          <a:spcPct val="0"/>
        </a:spcBef>
        <a:spcAft>
          <a:spcPct val="0"/>
        </a:spcAft>
        <a:defRPr sz="3200">
          <a:solidFill>
            <a:srgbClr val="025BBC"/>
          </a:solidFill>
          <a:latin typeface="Arial" charset="0"/>
        </a:defRPr>
      </a:lvl7pPr>
      <a:lvl8pPr marL="1370778" algn="l" rtl="0" eaLnBrk="1" fontAlgn="base" hangingPunct="1">
        <a:lnSpc>
          <a:spcPct val="79000"/>
        </a:lnSpc>
        <a:spcBef>
          <a:spcPct val="0"/>
        </a:spcBef>
        <a:spcAft>
          <a:spcPct val="0"/>
        </a:spcAft>
        <a:defRPr sz="3200">
          <a:solidFill>
            <a:srgbClr val="025BBC"/>
          </a:solidFill>
          <a:latin typeface="Arial" charset="0"/>
        </a:defRPr>
      </a:lvl8pPr>
      <a:lvl9pPr marL="1827702" algn="l" rtl="0" eaLnBrk="1" fontAlgn="base" hangingPunct="1">
        <a:lnSpc>
          <a:spcPct val="79000"/>
        </a:lnSpc>
        <a:spcBef>
          <a:spcPct val="0"/>
        </a:spcBef>
        <a:spcAft>
          <a:spcPct val="0"/>
        </a:spcAft>
        <a:defRPr sz="3200">
          <a:solidFill>
            <a:srgbClr val="025BBC"/>
          </a:solidFill>
          <a:latin typeface="Arial" charset="0"/>
        </a:defRPr>
      </a:lvl9pPr>
    </p:titleStyle>
    <p:body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p:bodyStyle>
    <p:other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2" algn="l" defTabSz="913854" rtl="0" eaLnBrk="1" latinLnBrk="0" hangingPunct="1">
        <a:defRPr sz="1800" kern="1200">
          <a:solidFill>
            <a:schemeClr val="tx1"/>
          </a:solidFill>
          <a:latin typeface="+mn-lt"/>
          <a:ea typeface="+mn-ea"/>
          <a:cs typeface="+mn-cs"/>
        </a:defRPr>
      </a:lvl5pPr>
      <a:lvl6pPr marL="2284627"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310" userDrawn="1">
          <p15:clr>
            <a:srgbClr val="F26B43"/>
          </p15:clr>
        </p15:guide>
        <p15:guide id="6" pos="737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hyperlink" Target="https://github.com/cypresssemiconductorco/Code-Examples-BT-20819A1-1.0-for-ModusToolbox/tree/modustoolbox1.1.0/CYW920819EVB-02/apps/demo/low_power_20819" TargetMode="Externa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www.cypress.com/documentation/datasheets/cyw20719-enhanced-low-power-bredrble-bluetooth-50-soc-0" TargetMode="External"/><Relationship Id="rId2" Type="http://schemas.openxmlformats.org/officeDocument/2006/relationships/hyperlink" Target="https://www.cypress.com/documentation/development-kitsboards/cyw920719q40evb-01-evaluation-kit" TargetMode="External"/><Relationship Id="rId1" Type="http://schemas.openxmlformats.org/officeDocument/2006/relationships/slideLayout" Target="../slideLayouts/slideLayout4.xml"/><Relationship Id="rId6" Type="http://schemas.openxmlformats.org/officeDocument/2006/relationships/hyperlink" Target="https://github.com/cypresssemiconductorco/CypressAcademy_WBT101_Files/blob/master/Labmanual/WBT101-04C-BLE-LP-Bcn-OTA.pdf" TargetMode="External"/><Relationship Id="rId5" Type="http://schemas.openxmlformats.org/officeDocument/2006/relationships/hyperlink" Target="https://community.cypress.com/docs/DOC-14590" TargetMode="External"/><Relationship Id="rId4" Type="http://schemas.openxmlformats.org/officeDocument/2006/relationships/hyperlink" Target="https://www.cypress.com/design-guides/cyw20706-cyw20735-and-cyw20719-low-power-mode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3" name="Rectangle 7"/>
          <p:cNvSpPr>
            <a:spLocks noGrp="1" noChangeArrowheads="1"/>
          </p:cNvSpPr>
          <p:nvPr>
            <p:ph type="body" sz="quarter" idx="10"/>
          </p:nvPr>
        </p:nvSpPr>
        <p:spPr>
          <a:xfrm>
            <a:off x="1258253" y="1699425"/>
            <a:ext cx="9672317" cy="1317748"/>
          </a:xfrm>
        </p:spPr>
        <p:txBody>
          <a:bodyPr/>
          <a:lstStyle/>
          <a:p>
            <a:r>
              <a:rPr lang="en-US" dirty="0"/>
              <a:t>Hands-on Bluetooth with CYW20719 and its peripheral Capabilities</a:t>
            </a:r>
          </a:p>
        </p:txBody>
      </p:sp>
      <p:sp>
        <p:nvSpPr>
          <p:cNvPr id="4" name="Text Placeholder 3"/>
          <p:cNvSpPr>
            <a:spLocks noGrp="1"/>
          </p:cNvSpPr>
          <p:nvPr>
            <p:ph type="body" sz="quarter" idx="13"/>
          </p:nvPr>
        </p:nvSpPr>
        <p:spPr>
          <a:xfrm>
            <a:off x="1258253" y="3032626"/>
            <a:ext cx="9244146" cy="556194"/>
          </a:xfrm>
        </p:spPr>
        <p:txBody>
          <a:bodyPr/>
          <a:lstStyle/>
          <a:p>
            <a:r>
              <a:rPr lang="en-US" dirty="0"/>
              <a:t>Ranjith Kumar, Kishor Palleti, Pooja Gedupudi</a:t>
            </a:r>
          </a:p>
        </p:txBody>
      </p:sp>
      <p:sp>
        <p:nvSpPr>
          <p:cNvPr id="11" name="Text Placeholder 10"/>
          <p:cNvSpPr>
            <a:spLocks noGrp="1"/>
          </p:cNvSpPr>
          <p:nvPr>
            <p:ph type="body" sz="quarter" idx="14"/>
          </p:nvPr>
        </p:nvSpPr>
        <p:spPr>
          <a:xfrm>
            <a:off x="1364055" y="3604273"/>
            <a:ext cx="9244146" cy="439559"/>
          </a:xfrm>
        </p:spPr>
        <p:txBody>
          <a:bodyPr/>
          <a:lstStyle/>
          <a:p>
            <a:r>
              <a:rPr lang="en-US" dirty="0"/>
              <a:t>1</a:t>
            </a:r>
            <a:r>
              <a:rPr lang="en-US" baseline="30000" dirty="0"/>
              <a:t>st</a:t>
            </a:r>
            <a:r>
              <a:rPr lang="en-US" dirty="0"/>
              <a:t> February 2020</a:t>
            </a:r>
          </a:p>
        </p:txBody>
      </p:sp>
    </p:spTree>
    <p:extLst>
      <p:ext uri="{BB962C8B-B14F-4D97-AF65-F5344CB8AC3E}">
        <p14:creationId xmlns:p14="http://schemas.microsoft.com/office/powerpoint/2010/main" val="1036120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F614B-AA9D-48ED-A675-893DFBCBABB6}"/>
              </a:ext>
            </a:extLst>
          </p:cNvPr>
          <p:cNvSpPr>
            <a:spLocks noGrp="1"/>
          </p:cNvSpPr>
          <p:nvPr>
            <p:ph type="title"/>
          </p:nvPr>
        </p:nvSpPr>
        <p:spPr/>
        <p:txBody>
          <a:bodyPr/>
          <a:lstStyle/>
          <a:p>
            <a:r>
              <a:rPr lang="en-US" dirty="0"/>
              <a:t>Amazon Echo Connect</a:t>
            </a:r>
          </a:p>
        </p:txBody>
      </p:sp>
      <p:pic>
        <p:nvPicPr>
          <p:cNvPr id="1026" name="Picture 2" descr="Www Electronicdesign Com Sites Electronicdesign com Files Ed Ces Teardown Echo Connect Web Figure 3">
            <a:extLst>
              <a:ext uri="{FF2B5EF4-FFF2-40B4-BE49-F238E27FC236}">
                <a16:creationId xmlns:a16="http://schemas.microsoft.com/office/drawing/2014/main" id="{25151FBF-D3C8-4AFE-B409-85F02905F70C}"/>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4854575" y="1697162"/>
            <a:ext cx="7334250" cy="3876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mazon echo connect">
            <a:extLst>
              <a:ext uri="{FF2B5EF4-FFF2-40B4-BE49-F238E27FC236}">
                <a16:creationId xmlns:a16="http://schemas.microsoft.com/office/drawing/2014/main" id="{ED76EFDE-0FF3-46E1-8664-EC90CAE40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35249"/>
            <a:ext cx="4143375"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884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F48AC6-8F6C-4E71-B53B-1F0249746451}"/>
              </a:ext>
            </a:extLst>
          </p:cNvPr>
          <p:cNvSpPr>
            <a:spLocks noGrp="1"/>
          </p:cNvSpPr>
          <p:nvPr>
            <p:ph type="title"/>
          </p:nvPr>
        </p:nvSpPr>
        <p:spPr/>
        <p:txBody>
          <a:bodyPr/>
          <a:lstStyle/>
          <a:p>
            <a:r>
              <a:rPr lang="en-US" dirty="0"/>
              <a:t>Nintendo Switch</a:t>
            </a:r>
          </a:p>
        </p:txBody>
      </p:sp>
      <p:pic>
        <p:nvPicPr>
          <p:cNvPr id="3074" name="Picture 2" descr="Image result for nintendo switch">
            <a:extLst>
              <a:ext uri="{FF2B5EF4-FFF2-40B4-BE49-F238E27FC236}">
                <a16:creationId xmlns:a16="http://schemas.microsoft.com/office/drawing/2014/main" id="{4CB460D6-796B-4636-A6A8-E1DB47428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1" y="1025888"/>
            <a:ext cx="5195123" cy="5195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68F5C2-23FA-4766-856A-30EFF279D782}"/>
              </a:ext>
            </a:extLst>
          </p:cNvPr>
          <p:cNvPicPr>
            <a:picLocks noChangeAspect="1"/>
          </p:cNvPicPr>
          <p:nvPr/>
        </p:nvPicPr>
        <p:blipFill>
          <a:blip r:embed="rId3"/>
          <a:stretch>
            <a:fillRect/>
          </a:stretch>
        </p:blipFill>
        <p:spPr>
          <a:xfrm>
            <a:off x="7304183" y="4179757"/>
            <a:ext cx="4198626" cy="1694182"/>
          </a:xfrm>
          <a:prstGeom prst="rect">
            <a:avLst/>
          </a:prstGeom>
        </p:spPr>
      </p:pic>
      <p:pic>
        <p:nvPicPr>
          <p:cNvPr id="6" name="Picture 5">
            <a:extLst>
              <a:ext uri="{FF2B5EF4-FFF2-40B4-BE49-F238E27FC236}">
                <a16:creationId xmlns:a16="http://schemas.microsoft.com/office/drawing/2014/main" id="{671A3FC5-481D-4449-8325-A019B1670AAE}"/>
              </a:ext>
            </a:extLst>
          </p:cNvPr>
          <p:cNvPicPr>
            <a:picLocks noChangeAspect="1"/>
          </p:cNvPicPr>
          <p:nvPr/>
        </p:nvPicPr>
        <p:blipFill>
          <a:blip r:embed="rId4"/>
          <a:stretch>
            <a:fillRect/>
          </a:stretch>
        </p:blipFill>
        <p:spPr>
          <a:xfrm>
            <a:off x="6221218" y="0"/>
            <a:ext cx="5967607" cy="3924038"/>
          </a:xfrm>
          <a:prstGeom prst="rect">
            <a:avLst/>
          </a:prstGeom>
        </p:spPr>
      </p:pic>
    </p:spTree>
    <p:extLst>
      <p:ext uri="{BB962C8B-B14F-4D97-AF65-F5344CB8AC3E}">
        <p14:creationId xmlns:p14="http://schemas.microsoft.com/office/powerpoint/2010/main" val="130201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5503C63-3FBB-4BDB-8A6B-72E9B5898675}"/>
              </a:ext>
            </a:extLst>
          </p:cNvPr>
          <p:cNvPicPr>
            <a:picLocks noGrp="1" noChangeAspect="1"/>
          </p:cNvPicPr>
          <p:nvPr>
            <p:ph sz="quarter" idx="10"/>
          </p:nvPr>
        </p:nvPicPr>
        <p:blipFill>
          <a:blip r:embed="rId2"/>
          <a:stretch>
            <a:fillRect/>
          </a:stretch>
        </p:blipFill>
        <p:spPr>
          <a:xfrm>
            <a:off x="1942939" y="969963"/>
            <a:ext cx="8302946" cy="5176837"/>
          </a:xfrm>
          <a:prstGeom prst="rect">
            <a:avLst/>
          </a:prstGeom>
        </p:spPr>
      </p:pic>
      <p:sp>
        <p:nvSpPr>
          <p:cNvPr id="3" name="Title 2">
            <a:extLst>
              <a:ext uri="{FF2B5EF4-FFF2-40B4-BE49-F238E27FC236}">
                <a16:creationId xmlns:a16="http://schemas.microsoft.com/office/drawing/2014/main" id="{FA300D17-A7C6-4F03-B538-D6042FEBB1E7}"/>
              </a:ext>
            </a:extLst>
          </p:cNvPr>
          <p:cNvSpPr>
            <a:spLocks noGrp="1"/>
          </p:cNvSpPr>
          <p:nvPr>
            <p:ph type="title"/>
          </p:nvPr>
        </p:nvSpPr>
        <p:spPr/>
        <p:txBody>
          <a:bodyPr/>
          <a:lstStyle/>
          <a:p>
            <a:r>
              <a:rPr lang="en-US" dirty="0"/>
              <a:t>Automotive Systems</a:t>
            </a:r>
          </a:p>
        </p:txBody>
      </p:sp>
    </p:spTree>
    <p:extLst>
      <p:ext uri="{BB962C8B-B14F-4D97-AF65-F5344CB8AC3E}">
        <p14:creationId xmlns:p14="http://schemas.microsoft.com/office/powerpoint/2010/main" val="7727298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69678-2E7D-4653-8608-7178EF8A8C10}"/>
              </a:ext>
            </a:extLst>
          </p:cNvPr>
          <p:cNvSpPr>
            <a:spLocks noGrp="1"/>
          </p:cNvSpPr>
          <p:nvPr>
            <p:ph sz="quarter" idx="10"/>
          </p:nvPr>
        </p:nvSpPr>
        <p:spPr/>
        <p:txBody>
          <a:bodyPr/>
          <a:lstStyle/>
          <a:p>
            <a:r>
              <a:rPr lang="en-US" dirty="0"/>
              <a:t>What is Moore’s law?</a:t>
            </a:r>
          </a:p>
          <a:p>
            <a:r>
              <a:rPr lang="en-US" dirty="0"/>
              <a:t>Which are some of the common inter-chip bus communication interfaces?</a:t>
            </a:r>
          </a:p>
          <a:p>
            <a:r>
              <a:rPr lang="en-US" dirty="0"/>
              <a:t>Why do most Wireless protocols use 2.4 GHz band?</a:t>
            </a:r>
          </a:p>
        </p:txBody>
      </p:sp>
      <p:sp>
        <p:nvSpPr>
          <p:cNvPr id="3" name="Title 2">
            <a:extLst>
              <a:ext uri="{FF2B5EF4-FFF2-40B4-BE49-F238E27FC236}">
                <a16:creationId xmlns:a16="http://schemas.microsoft.com/office/drawing/2014/main" id="{80159575-6339-44A6-888F-CF2DC21F1FAE}"/>
              </a:ext>
            </a:extLst>
          </p:cNvPr>
          <p:cNvSpPr>
            <a:spLocks noGrp="1"/>
          </p:cNvSpPr>
          <p:nvPr>
            <p:ph type="title"/>
          </p:nvPr>
        </p:nvSpPr>
        <p:spPr/>
        <p:txBody>
          <a:bodyPr/>
          <a:lstStyle/>
          <a:p>
            <a:r>
              <a:rPr lang="en-US" dirty="0"/>
              <a:t>Quiz 1</a:t>
            </a:r>
          </a:p>
        </p:txBody>
      </p:sp>
    </p:spTree>
    <p:extLst>
      <p:ext uri="{BB962C8B-B14F-4D97-AF65-F5344CB8AC3E}">
        <p14:creationId xmlns:p14="http://schemas.microsoft.com/office/powerpoint/2010/main" val="24102061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RF System-On-Chips (SoCs)</a:t>
            </a:r>
          </a:p>
        </p:txBody>
      </p:sp>
    </p:spTree>
    <p:extLst>
      <p:ext uri="{BB962C8B-B14F-4D97-AF65-F5344CB8AC3E}">
        <p14:creationId xmlns:p14="http://schemas.microsoft.com/office/powerpoint/2010/main" val="18305081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544A4D-C50B-42C6-8B99-ED87C4B61114}"/>
              </a:ext>
            </a:extLst>
          </p:cNvPr>
          <p:cNvPicPr>
            <a:picLocks noGrp="1" noChangeAspect="1"/>
          </p:cNvPicPr>
          <p:nvPr>
            <p:ph sz="quarter" idx="10"/>
          </p:nvPr>
        </p:nvPicPr>
        <p:blipFill>
          <a:blip r:embed="rId2"/>
          <a:stretch>
            <a:fillRect/>
          </a:stretch>
        </p:blipFill>
        <p:spPr>
          <a:xfrm>
            <a:off x="2698750" y="1291431"/>
            <a:ext cx="6791325" cy="4533900"/>
          </a:xfrm>
          <a:prstGeom prst="rect">
            <a:avLst/>
          </a:prstGeom>
        </p:spPr>
      </p:pic>
      <p:sp>
        <p:nvSpPr>
          <p:cNvPr id="3" name="Title 2">
            <a:extLst>
              <a:ext uri="{FF2B5EF4-FFF2-40B4-BE49-F238E27FC236}">
                <a16:creationId xmlns:a16="http://schemas.microsoft.com/office/drawing/2014/main" id="{AC3FFDD5-8DA8-458B-A8B3-6A880850CF16}"/>
              </a:ext>
            </a:extLst>
          </p:cNvPr>
          <p:cNvSpPr>
            <a:spLocks noGrp="1"/>
          </p:cNvSpPr>
          <p:nvPr>
            <p:ph type="title"/>
          </p:nvPr>
        </p:nvSpPr>
        <p:spPr>
          <a:xfrm>
            <a:off x="379412" y="255719"/>
            <a:ext cx="11430000" cy="514451"/>
          </a:xfrm>
        </p:spPr>
        <p:txBody>
          <a:bodyPr/>
          <a:lstStyle/>
          <a:p>
            <a:r>
              <a:rPr lang="en-US" dirty="0"/>
              <a:t>Fabrication Technologies of RF Circuits </a:t>
            </a:r>
          </a:p>
        </p:txBody>
      </p:sp>
    </p:spTree>
    <p:extLst>
      <p:ext uri="{BB962C8B-B14F-4D97-AF65-F5344CB8AC3E}">
        <p14:creationId xmlns:p14="http://schemas.microsoft.com/office/powerpoint/2010/main" val="842914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EBD08B-B630-455C-AC3A-2997124845B4}"/>
              </a:ext>
            </a:extLst>
          </p:cNvPr>
          <p:cNvPicPr>
            <a:picLocks noGrp="1" noChangeAspect="1"/>
          </p:cNvPicPr>
          <p:nvPr>
            <p:ph sz="quarter" idx="10"/>
          </p:nvPr>
        </p:nvPicPr>
        <p:blipFill>
          <a:blip r:embed="rId2"/>
          <a:stretch>
            <a:fillRect/>
          </a:stretch>
        </p:blipFill>
        <p:spPr>
          <a:xfrm>
            <a:off x="490826" y="923103"/>
            <a:ext cx="10855038" cy="5011794"/>
          </a:xfrm>
          <a:prstGeom prst="rect">
            <a:avLst/>
          </a:prstGeom>
        </p:spPr>
      </p:pic>
      <p:sp>
        <p:nvSpPr>
          <p:cNvPr id="3" name="Title 2">
            <a:extLst>
              <a:ext uri="{FF2B5EF4-FFF2-40B4-BE49-F238E27FC236}">
                <a16:creationId xmlns:a16="http://schemas.microsoft.com/office/drawing/2014/main" id="{D3A500EB-8B81-49C7-BB03-B31904258DCF}"/>
              </a:ext>
            </a:extLst>
          </p:cNvPr>
          <p:cNvSpPr>
            <a:spLocks noGrp="1"/>
          </p:cNvSpPr>
          <p:nvPr>
            <p:ph type="title"/>
          </p:nvPr>
        </p:nvSpPr>
        <p:spPr/>
        <p:txBody>
          <a:bodyPr/>
          <a:lstStyle/>
          <a:p>
            <a:r>
              <a:rPr lang="en-US" dirty="0"/>
              <a:t>Discrete Components vs IC</a:t>
            </a:r>
          </a:p>
        </p:txBody>
      </p:sp>
    </p:spTree>
    <p:extLst>
      <p:ext uri="{BB962C8B-B14F-4D97-AF65-F5344CB8AC3E}">
        <p14:creationId xmlns:p14="http://schemas.microsoft.com/office/powerpoint/2010/main" val="9296417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Replaces bulky and expensive waveguide and coaxial components with</a:t>
            </a:r>
            <a:br>
              <a:rPr lang="en-US" dirty="0"/>
            </a:br>
            <a:r>
              <a:rPr lang="en-US" dirty="0"/>
              <a:t>small and inexpensive planar components for smaller size, lighter weight,</a:t>
            </a:r>
            <a:br>
              <a:rPr lang="en-US" dirty="0"/>
            </a:br>
            <a:r>
              <a:rPr lang="en-US" dirty="0"/>
              <a:t>lower power requirements, lower cost, and increased complexity.</a:t>
            </a:r>
          </a:p>
          <a:p>
            <a:r>
              <a:rPr lang="en-US" dirty="0"/>
              <a:t>System-On-Chip solution as opposed to System-On-package Solution.</a:t>
            </a:r>
          </a:p>
          <a:p>
            <a:pPr lvl="1"/>
            <a:r>
              <a:rPr lang="en-US" dirty="0"/>
              <a:t>Reduces BOM cost and PCB footprint size.</a:t>
            </a:r>
          </a:p>
          <a:p>
            <a:pPr lvl="1"/>
            <a:r>
              <a:rPr lang="en-US" dirty="0"/>
              <a:t>More reliable circuits as opposed to 3</a:t>
            </a:r>
            <a:r>
              <a:rPr lang="en-US" baseline="30000" dirty="0"/>
              <a:t>rd</a:t>
            </a:r>
            <a:r>
              <a:rPr lang="en-US" dirty="0"/>
              <a:t> party Front-end components</a:t>
            </a:r>
          </a:p>
          <a:p>
            <a:r>
              <a:rPr lang="en-US" dirty="0"/>
              <a:t>Tighter integration also means low power consumption</a:t>
            </a:r>
          </a:p>
          <a:p>
            <a:r>
              <a:rPr lang="en-US" dirty="0"/>
              <a:t>Relaxed Filter requirements</a:t>
            </a:r>
          </a:p>
          <a:p>
            <a:r>
              <a:rPr lang="en-US" dirty="0"/>
              <a:t>More processing on the digital domain compared to analog domain. This is</a:t>
            </a:r>
            <a:br>
              <a:rPr lang="en-US" dirty="0"/>
            </a:br>
            <a:r>
              <a:rPr lang="en-US" dirty="0"/>
              <a:t>advantageous for flexibility</a:t>
            </a:r>
          </a:p>
          <a:p>
            <a:r>
              <a:rPr lang="en-US" dirty="0"/>
              <a:t>RF SoCs further reduce the BOM cost </a:t>
            </a:r>
            <a:br>
              <a:rPr lang="en-US" dirty="0"/>
            </a:br>
            <a:endParaRPr lang="en-US" dirty="0"/>
          </a:p>
          <a:p>
            <a:pPr lvl="1"/>
            <a:endParaRPr lang="en-US" dirty="0">
              <a:cs typeface="Arial"/>
            </a:endParaRPr>
          </a:p>
        </p:txBody>
      </p:sp>
      <p:sp>
        <p:nvSpPr>
          <p:cNvPr id="3" name="Title 2"/>
          <p:cNvSpPr>
            <a:spLocks noGrp="1"/>
          </p:cNvSpPr>
          <p:nvPr>
            <p:ph type="title"/>
          </p:nvPr>
        </p:nvSpPr>
        <p:spPr/>
        <p:txBody>
          <a:bodyPr/>
          <a:lstStyle/>
          <a:p>
            <a:r>
              <a:rPr lang="en-US" dirty="0"/>
              <a:t>Why do we need RF SoCs?</a:t>
            </a:r>
          </a:p>
        </p:txBody>
      </p:sp>
    </p:spTree>
    <p:extLst>
      <p:ext uri="{BB962C8B-B14F-4D97-AF65-F5344CB8AC3E}">
        <p14:creationId xmlns:p14="http://schemas.microsoft.com/office/powerpoint/2010/main" val="35749558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06BA00-BB23-4C77-9481-CC72818B310C}"/>
              </a:ext>
            </a:extLst>
          </p:cNvPr>
          <p:cNvSpPr>
            <a:spLocks noGrp="1"/>
          </p:cNvSpPr>
          <p:nvPr>
            <p:ph sz="quarter" idx="10"/>
          </p:nvPr>
        </p:nvSpPr>
        <p:spPr/>
        <p:txBody>
          <a:bodyPr/>
          <a:lstStyle/>
          <a:p>
            <a:r>
              <a:rPr lang="en-US" dirty="0"/>
              <a:t>Radio Frequency waves are generated by the device(RF ICs) and sent</a:t>
            </a:r>
            <a:br>
              <a:rPr lang="en-US" dirty="0"/>
            </a:br>
            <a:r>
              <a:rPr lang="en-US" dirty="0"/>
              <a:t>over the antenna as EM waves.</a:t>
            </a:r>
          </a:p>
          <a:p>
            <a:pPr lvl="1"/>
            <a:r>
              <a:rPr lang="en-US" dirty="0"/>
              <a:t>RF signals : 300 </a:t>
            </a:r>
            <a:r>
              <a:rPr lang="en-US" dirty="0" err="1"/>
              <a:t>KHz</a:t>
            </a:r>
            <a:r>
              <a:rPr lang="en-US" dirty="0"/>
              <a:t> to 300 GHz ; Wave length: 1 Km –1mm</a:t>
            </a:r>
          </a:p>
          <a:p>
            <a:pPr lvl="1"/>
            <a:r>
              <a:rPr lang="en-US" dirty="0"/>
              <a:t>Microwave signals: 0.3 GHz –300 GHz ; Wave length: 1 m –10mm</a:t>
            </a:r>
          </a:p>
          <a:p>
            <a:pPr lvl="1"/>
            <a:r>
              <a:rPr lang="en-US" dirty="0"/>
              <a:t>Millimeter-wave signals: 30 GHz –300 GHz ; Wave length: 10 mm –1mm </a:t>
            </a:r>
            <a:br>
              <a:rPr lang="en-US" dirty="0"/>
            </a:br>
            <a:endParaRPr lang="en-US" dirty="0"/>
          </a:p>
        </p:txBody>
      </p:sp>
      <p:sp>
        <p:nvSpPr>
          <p:cNvPr id="3" name="Title 2">
            <a:extLst>
              <a:ext uri="{FF2B5EF4-FFF2-40B4-BE49-F238E27FC236}">
                <a16:creationId xmlns:a16="http://schemas.microsoft.com/office/drawing/2014/main" id="{7D66A26C-27EA-4BDE-85ED-5E4C5A8074C0}"/>
              </a:ext>
            </a:extLst>
          </p:cNvPr>
          <p:cNvSpPr>
            <a:spLocks noGrp="1"/>
          </p:cNvSpPr>
          <p:nvPr>
            <p:ph type="title"/>
          </p:nvPr>
        </p:nvSpPr>
        <p:spPr/>
        <p:txBody>
          <a:bodyPr/>
          <a:lstStyle/>
          <a:p>
            <a:r>
              <a:rPr lang="en-US" dirty="0"/>
              <a:t>RF Basics</a:t>
            </a:r>
          </a:p>
        </p:txBody>
      </p:sp>
    </p:spTree>
    <p:extLst>
      <p:ext uri="{BB962C8B-B14F-4D97-AF65-F5344CB8AC3E}">
        <p14:creationId xmlns:p14="http://schemas.microsoft.com/office/powerpoint/2010/main" val="10168677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3854AB-C88F-470D-8DC8-08DBB3FDDE91}"/>
              </a:ext>
            </a:extLst>
          </p:cNvPr>
          <p:cNvPicPr>
            <a:picLocks noGrp="1" noChangeAspect="1"/>
          </p:cNvPicPr>
          <p:nvPr>
            <p:ph sz="quarter" idx="10"/>
          </p:nvPr>
        </p:nvPicPr>
        <p:blipFill>
          <a:blip r:embed="rId2"/>
          <a:stretch>
            <a:fillRect/>
          </a:stretch>
        </p:blipFill>
        <p:spPr>
          <a:xfrm>
            <a:off x="1035627" y="1338912"/>
            <a:ext cx="9877425" cy="3533775"/>
          </a:xfrm>
          <a:prstGeom prst="rect">
            <a:avLst/>
          </a:prstGeom>
        </p:spPr>
      </p:pic>
      <p:sp>
        <p:nvSpPr>
          <p:cNvPr id="3" name="Title 2">
            <a:extLst>
              <a:ext uri="{FF2B5EF4-FFF2-40B4-BE49-F238E27FC236}">
                <a16:creationId xmlns:a16="http://schemas.microsoft.com/office/drawing/2014/main" id="{B756B31B-ADF5-44B7-806A-71C693E9A613}"/>
              </a:ext>
            </a:extLst>
          </p:cNvPr>
          <p:cNvSpPr>
            <a:spLocks noGrp="1"/>
          </p:cNvSpPr>
          <p:nvPr>
            <p:ph type="title"/>
          </p:nvPr>
        </p:nvSpPr>
        <p:spPr/>
        <p:txBody>
          <a:bodyPr/>
          <a:lstStyle/>
          <a:p>
            <a:r>
              <a:rPr lang="en-US" dirty="0"/>
              <a:t>Overview of Wireless Communication System</a:t>
            </a:r>
          </a:p>
        </p:txBody>
      </p:sp>
    </p:spTree>
    <p:extLst>
      <p:ext uri="{BB962C8B-B14F-4D97-AF65-F5344CB8AC3E}">
        <p14:creationId xmlns:p14="http://schemas.microsoft.com/office/powerpoint/2010/main" val="6889151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44153"/>
            <a:ext cx="12188826" cy="2266774"/>
          </a:xfrm>
        </p:spPr>
        <p:txBody>
          <a:bodyPr/>
          <a:lstStyle/>
          <a:p>
            <a:r>
              <a:rPr lang="en-US" dirty="0"/>
              <a:t>80% of the final exam will be based on one of the lecture you missed and the one book you didn’t read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209716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2DFD9C-8FBE-4042-B0AA-E0FAA0575AB1}"/>
              </a:ext>
            </a:extLst>
          </p:cNvPr>
          <p:cNvPicPr>
            <a:picLocks noGrp="1" noChangeAspect="1"/>
          </p:cNvPicPr>
          <p:nvPr>
            <p:ph sz="quarter" idx="10"/>
          </p:nvPr>
        </p:nvPicPr>
        <p:blipFill>
          <a:blip r:embed="rId2"/>
          <a:stretch>
            <a:fillRect/>
          </a:stretch>
        </p:blipFill>
        <p:spPr>
          <a:xfrm>
            <a:off x="1011526" y="1038584"/>
            <a:ext cx="9771398" cy="4651015"/>
          </a:xfrm>
          <a:prstGeom prst="rect">
            <a:avLst/>
          </a:prstGeom>
        </p:spPr>
      </p:pic>
      <p:sp>
        <p:nvSpPr>
          <p:cNvPr id="3" name="Title 2">
            <a:extLst>
              <a:ext uri="{FF2B5EF4-FFF2-40B4-BE49-F238E27FC236}">
                <a16:creationId xmlns:a16="http://schemas.microsoft.com/office/drawing/2014/main" id="{B730C9EC-48B0-4682-8585-16A891CF5D72}"/>
              </a:ext>
            </a:extLst>
          </p:cNvPr>
          <p:cNvSpPr>
            <a:spLocks noGrp="1"/>
          </p:cNvSpPr>
          <p:nvPr>
            <p:ph type="title"/>
          </p:nvPr>
        </p:nvSpPr>
        <p:spPr>
          <a:xfrm>
            <a:off x="379412" y="255719"/>
            <a:ext cx="11430000" cy="514451"/>
          </a:xfrm>
        </p:spPr>
        <p:txBody>
          <a:bodyPr/>
          <a:lstStyle/>
          <a:p>
            <a:r>
              <a:rPr lang="en-US" dirty="0"/>
              <a:t>Typical RF Transceiver (More details) </a:t>
            </a:r>
          </a:p>
        </p:txBody>
      </p:sp>
    </p:spTree>
    <p:extLst>
      <p:ext uri="{BB962C8B-B14F-4D97-AF65-F5344CB8AC3E}">
        <p14:creationId xmlns:p14="http://schemas.microsoft.com/office/powerpoint/2010/main" val="12160404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01D3E-601B-48F9-B805-E4DA50FA910A}"/>
              </a:ext>
            </a:extLst>
          </p:cNvPr>
          <p:cNvSpPr>
            <a:spLocks noGrp="1"/>
          </p:cNvSpPr>
          <p:nvPr>
            <p:ph sz="quarter" idx="10"/>
          </p:nvPr>
        </p:nvSpPr>
        <p:spPr/>
        <p:txBody>
          <a:bodyPr/>
          <a:lstStyle/>
          <a:p>
            <a:r>
              <a:rPr lang="en-US" dirty="0"/>
              <a:t>PAs – Transmitters - Drive antenna with high power level</a:t>
            </a:r>
          </a:p>
          <a:p>
            <a:r>
              <a:rPr lang="en-US" dirty="0"/>
              <a:t>LNAs – Receivers - Sense small signal (amplify with low noise)</a:t>
            </a:r>
          </a:p>
          <a:p>
            <a:r>
              <a:rPr lang="en-US" dirty="0"/>
              <a:t>Mixers – Mixers perform frequency translation by multiplying two</a:t>
            </a:r>
            <a:br>
              <a:rPr lang="en-US" dirty="0"/>
            </a:br>
            <a:r>
              <a:rPr lang="en-US" dirty="0"/>
              <a:t>waveforms. Multipliers in the Time domain &amp; </a:t>
            </a:r>
            <a:r>
              <a:rPr lang="en-US" dirty="0" err="1"/>
              <a:t>Convoluters</a:t>
            </a:r>
            <a:r>
              <a:rPr lang="en-US" dirty="0"/>
              <a:t> in the</a:t>
            </a:r>
            <a:br>
              <a:rPr lang="en-US" dirty="0"/>
            </a:br>
            <a:r>
              <a:rPr lang="en-US" dirty="0"/>
              <a:t>frequency domain.</a:t>
            </a:r>
          </a:p>
          <a:p>
            <a:r>
              <a:rPr lang="en-US" dirty="0"/>
              <a:t>VCOs - An RF oscillator must be designed such that its frequency can</a:t>
            </a:r>
            <a:br>
              <a:rPr lang="en-US" dirty="0"/>
            </a:br>
            <a:r>
              <a:rPr lang="en-US" dirty="0"/>
              <a:t>be varied(tuned) across a certain range.</a:t>
            </a:r>
          </a:p>
          <a:p>
            <a:r>
              <a:rPr lang="en-US" dirty="0"/>
              <a:t>Frequency Synthesizers - Helps VCOs correct the frequency output</a:t>
            </a:r>
            <a:br>
              <a:rPr lang="en-US" dirty="0"/>
            </a:br>
            <a:r>
              <a:rPr lang="en-US" dirty="0"/>
              <a:t>errors. </a:t>
            </a:r>
            <a:br>
              <a:rPr lang="en-US" dirty="0"/>
            </a:br>
            <a:endParaRPr lang="en-US" dirty="0"/>
          </a:p>
        </p:txBody>
      </p:sp>
      <p:sp>
        <p:nvSpPr>
          <p:cNvPr id="3" name="Title 2">
            <a:extLst>
              <a:ext uri="{FF2B5EF4-FFF2-40B4-BE49-F238E27FC236}">
                <a16:creationId xmlns:a16="http://schemas.microsoft.com/office/drawing/2014/main" id="{B1ACA46D-7E64-40B5-9E86-70DE5EDC3BFB}"/>
              </a:ext>
            </a:extLst>
          </p:cNvPr>
          <p:cNvSpPr>
            <a:spLocks noGrp="1"/>
          </p:cNvSpPr>
          <p:nvPr>
            <p:ph type="title"/>
          </p:nvPr>
        </p:nvSpPr>
        <p:spPr>
          <a:xfrm>
            <a:off x="379412" y="255719"/>
            <a:ext cx="11430000" cy="514451"/>
          </a:xfrm>
        </p:spPr>
        <p:txBody>
          <a:bodyPr/>
          <a:lstStyle/>
          <a:p>
            <a:r>
              <a:rPr lang="en-US" dirty="0"/>
              <a:t>Important Elements of a RF System</a:t>
            </a:r>
          </a:p>
        </p:txBody>
      </p:sp>
    </p:spTree>
    <p:extLst>
      <p:ext uri="{BB962C8B-B14F-4D97-AF65-F5344CB8AC3E}">
        <p14:creationId xmlns:p14="http://schemas.microsoft.com/office/powerpoint/2010/main" val="3050125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3407DC-3E21-4528-90BD-6EB18B74C3DB}"/>
              </a:ext>
            </a:extLst>
          </p:cNvPr>
          <p:cNvSpPr>
            <a:spLocks noGrp="1"/>
          </p:cNvSpPr>
          <p:nvPr>
            <p:ph sz="quarter" idx="10"/>
          </p:nvPr>
        </p:nvSpPr>
        <p:spPr/>
        <p:txBody>
          <a:bodyPr/>
          <a:lstStyle/>
          <a:p>
            <a:r>
              <a:rPr lang="en-US" dirty="0"/>
              <a:t>RF design has traditionally employed certain units to express gains</a:t>
            </a:r>
            <a:br>
              <a:rPr lang="en-US" dirty="0"/>
            </a:br>
            <a:r>
              <a:rPr lang="en-US" dirty="0"/>
              <a:t>and signal levels.</a:t>
            </a:r>
          </a:p>
          <a:p>
            <a:r>
              <a:rPr lang="en-US" dirty="0"/>
              <a:t>dB vs dBm</a:t>
            </a:r>
          </a:p>
          <a:p>
            <a:pPr lvl="1"/>
            <a:r>
              <a:rPr lang="en-US" dirty="0"/>
              <a:t>Voltage gains and Power gains are expressed in </a:t>
            </a:r>
            <a:r>
              <a:rPr lang="en-US" dirty="0" err="1"/>
              <a:t>dB.</a:t>
            </a:r>
            <a:endParaRPr lang="en-US" dirty="0"/>
          </a:p>
          <a:p>
            <a:pPr lvl="1"/>
            <a:r>
              <a:rPr lang="en-US" dirty="0"/>
              <a:t>The absolute signal levels are often expressed in dBm rather than</a:t>
            </a:r>
            <a:br>
              <a:rPr lang="en-US" dirty="0"/>
            </a:br>
            <a:r>
              <a:rPr lang="en-US" dirty="0"/>
              <a:t>in watts or volts. Used for power quantities, the unit dBm refers to</a:t>
            </a:r>
            <a:br>
              <a:rPr lang="en-US" dirty="0"/>
            </a:br>
            <a:r>
              <a:rPr lang="en-US" dirty="0"/>
              <a:t>“dB’s above 1mW.”</a:t>
            </a:r>
          </a:p>
          <a:p>
            <a:r>
              <a:rPr lang="en-US" dirty="0"/>
              <a:t>S parameters – Scattering Parameters</a:t>
            </a:r>
          </a:p>
          <a:p>
            <a:r>
              <a:rPr lang="en-US" dirty="0"/>
              <a:t>Smith’s chart characteristics</a:t>
            </a:r>
          </a:p>
          <a:p>
            <a:pPr marL="325437" lvl="1" indent="0">
              <a:buNone/>
            </a:pPr>
            <a:endParaRPr lang="en-US" dirty="0"/>
          </a:p>
        </p:txBody>
      </p:sp>
      <p:sp>
        <p:nvSpPr>
          <p:cNvPr id="3" name="Title 2">
            <a:extLst>
              <a:ext uri="{FF2B5EF4-FFF2-40B4-BE49-F238E27FC236}">
                <a16:creationId xmlns:a16="http://schemas.microsoft.com/office/drawing/2014/main" id="{A763B883-1E7D-4F52-A6B1-CF6DDDC2E327}"/>
              </a:ext>
            </a:extLst>
          </p:cNvPr>
          <p:cNvSpPr>
            <a:spLocks noGrp="1"/>
          </p:cNvSpPr>
          <p:nvPr>
            <p:ph type="title"/>
          </p:nvPr>
        </p:nvSpPr>
        <p:spPr>
          <a:xfrm>
            <a:off x="379412" y="255719"/>
            <a:ext cx="11430000" cy="514451"/>
          </a:xfrm>
        </p:spPr>
        <p:txBody>
          <a:bodyPr/>
          <a:lstStyle/>
          <a:p>
            <a:r>
              <a:rPr lang="en-US" dirty="0"/>
              <a:t>Few Important RF Units &amp; Parameters </a:t>
            </a:r>
          </a:p>
        </p:txBody>
      </p:sp>
    </p:spTree>
    <p:extLst>
      <p:ext uri="{BB962C8B-B14F-4D97-AF65-F5344CB8AC3E}">
        <p14:creationId xmlns:p14="http://schemas.microsoft.com/office/powerpoint/2010/main" val="28344529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7155E7-C41A-4F11-A448-638CD011B690}"/>
              </a:ext>
            </a:extLst>
          </p:cNvPr>
          <p:cNvSpPr>
            <a:spLocks noGrp="1"/>
          </p:cNvSpPr>
          <p:nvPr>
            <p:ph sz="quarter" idx="10"/>
          </p:nvPr>
        </p:nvSpPr>
        <p:spPr>
          <a:xfrm>
            <a:off x="421612" y="969963"/>
            <a:ext cx="5037079" cy="5176837"/>
          </a:xfrm>
        </p:spPr>
        <p:txBody>
          <a:bodyPr/>
          <a:lstStyle/>
          <a:p>
            <a:r>
              <a:rPr lang="en-US" dirty="0"/>
              <a:t>The simplest case of multiple</a:t>
            </a:r>
            <a:br>
              <a:rPr lang="en-US" dirty="0"/>
            </a:br>
            <a:r>
              <a:rPr lang="en-US" dirty="0"/>
              <a:t>access is the problem of two way communication by a transceiver, a function called “duplexing.”</a:t>
            </a:r>
          </a:p>
          <a:p>
            <a:r>
              <a:rPr lang="en-US" dirty="0"/>
              <a:t>Multiplexing is the process of</a:t>
            </a:r>
            <a:br>
              <a:rPr lang="en-US" dirty="0"/>
            </a:br>
            <a:r>
              <a:rPr lang="en-US" dirty="0"/>
              <a:t>simultaneously transmitting two or more individual signals over a single</a:t>
            </a:r>
            <a:br>
              <a:rPr lang="en-US" dirty="0"/>
            </a:br>
            <a:r>
              <a:rPr lang="en-US" dirty="0"/>
              <a:t>communication channel </a:t>
            </a:r>
            <a:r>
              <a:rPr lang="en-US" dirty="0" err="1"/>
              <a:t>eg</a:t>
            </a:r>
            <a:r>
              <a:rPr lang="en-US" dirty="0"/>
              <a:t>:</a:t>
            </a:r>
            <a:br>
              <a:rPr lang="en-US" dirty="0"/>
            </a:br>
            <a:r>
              <a:rPr lang="en-US" dirty="0"/>
              <a:t>cable or wireless. </a:t>
            </a:r>
            <a:br>
              <a:rPr lang="en-US" dirty="0"/>
            </a:br>
            <a:endParaRPr lang="en-US" dirty="0"/>
          </a:p>
        </p:txBody>
      </p:sp>
      <p:sp>
        <p:nvSpPr>
          <p:cNvPr id="3" name="Title 2">
            <a:extLst>
              <a:ext uri="{FF2B5EF4-FFF2-40B4-BE49-F238E27FC236}">
                <a16:creationId xmlns:a16="http://schemas.microsoft.com/office/drawing/2014/main" id="{36F64D97-5396-42B0-86E2-A0B74BF52B5E}"/>
              </a:ext>
            </a:extLst>
          </p:cNvPr>
          <p:cNvSpPr>
            <a:spLocks noGrp="1"/>
          </p:cNvSpPr>
          <p:nvPr>
            <p:ph type="title"/>
          </p:nvPr>
        </p:nvSpPr>
        <p:spPr>
          <a:xfrm>
            <a:off x="379412" y="255719"/>
            <a:ext cx="11430000" cy="514451"/>
          </a:xfrm>
        </p:spPr>
        <p:txBody>
          <a:bodyPr/>
          <a:lstStyle/>
          <a:p>
            <a:r>
              <a:rPr lang="en-US" dirty="0"/>
              <a:t>Duplexing / Multiplexing </a:t>
            </a:r>
          </a:p>
        </p:txBody>
      </p:sp>
      <p:pic>
        <p:nvPicPr>
          <p:cNvPr id="4" name="Picture 3">
            <a:extLst>
              <a:ext uri="{FF2B5EF4-FFF2-40B4-BE49-F238E27FC236}">
                <a16:creationId xmlns:a16="http://schemas.microsoft.com/office/drawing/2014/main" id="{CFD1E21E-EE6D-4430-993F-B2E5B7ABBDCA}"/>
              </a:ext>
            </a:extLst>
          </p:cNvPr>
          <p:cNvPicPr>
            <a:picLocks noChangeAspect="1"/>
          </p:cNvPicPr>
          <p:nvPr/>
        </p:nvPicPr>
        <p:blipFill>
          <a:blip r:embed="rId2"/>
          <a:stretch>
            <a:fillRect/>
          </a:stretch>
        </p:blipFill>
        <p:spPr>
          <a:xfrm>
            <a:off x="6094412" y="969963"/>
            <a:ext cx="5867400" cy="4038600"/>
          </a:xfrm>
          <a:prstGeom prst="rect">
            <a:avLst/>
          </a:prstGeom>
        </p:spPr>
      </p:pic>
    </p:spTree>
    <p:extLst>
      <p:ext uri="{BB962C8B-B14F-4D97-AF65-F5344CB8AC3E}">
        <p14:creationId xmlns:p14="http://schemas.microsoft.com/office/powerpoint/2010/main" val="14563499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D6E68C2-1FE4-4385-A4DE-4A1857223223}"/>
              </a:ext>
            </a:extLst>
          </p:cNvPr>
          <p:cNvPicPr>
            <a:picLocks noGrp="1" noChangeAspect="1"/>
          </p:cNvPicPr>
          <p:nvPr>
            <p:ph sz="quarter" idx="10"/>
          </p:nvPr>
        </p:nvPicPr>
        <p:blipFill>
          <a:blip r:embed="rId2"/>
          <a:stretch>
            <a:fillRect/>
          </a:stretch>
        </p:blipFill>
        <p:spPr>
          <a:xfrm>
            <a:off x="379412" y="890587"/>
            <a:ext cx="11240958" cy="5205413"/>
          </a:xfrm>
          <a:prstGeom prst="rect">
            <a:avLst/>
          </a:prstGeom>
        </p:spPr>
      </p:pic>
      <p:sp>
        <p:nvSpPr>
          <p:cNvPr id="3" name="Title 2">
            <a:extLst>
              <a:ext uri="{FF2B5EF4-FFF2-40B4-BE49-F238E27FC236}">
                <a16:creationId xmlns:a16="http://schemas.microsoft.com/office/drawing/2014/main" id="{AE0DCBC5-B969-47F8-985B-A7170D9DAF29}"/>
              </a:ext>
            </a:extLst>
          </p:cNvPr>
          <p:cNvSpPr>
            <a:spLocks noGrp="1"/>
          </p:cNvSpPr>
          <p:nvPr>
            <p:ph type="title"/>
          </p:nvPr>
        </p:nvSpPr>
        <p:spPr>
          <a:xfrm>
            <a:off x="379412" y="255719"/>
            <a:ext cx="11430000" cy="514451"/>
          </a:xfrm>
        </p:spPr>
        <p:txBody>
          <a:bodyPr/>
          <a:lstStyle/>
          <a:p>
            <a:r>
              <a:rPr lang="en-US" dirty="0"/>
              <a:t>Multiple Access Techniques </a:t>
            </a:r>
          </a:p>
        </p:txBody>
      </p:sp>
    </p:spTree>
    <p:extLst>
      <p:ext uri="{BB962C8B-B14F-4D97-AF65-F5344CB8AC3E}">
        <p14:creationId xmlns:p14="http://schemas.microsoft.com/office/powerpoint/2010/main" val="5322495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9B4485-BB52-4288-89E2-A5B25B0D1D4F}"/>
              </a:ext>
            </a:extLst>
          </p:cNvPr>
          <p:cNvSpPr>
            <a:spLocks noGrp="1"/>
          </p:cNvSpPr>
          <p:nvPr>
            <p:ph sz="quarter" idx="10"/>
          </p:nvPr>
        </p:nvSpPr>
        <p:spPr/>
        <p:txBody>
          <a:bodyPr/>
          <a:lstStyle/>
          <a:p>
            <a:r>
              <a:rPr lang="en-US" dirty="0"/>
              <a:t>Modulation refers to a process of turning information into (electrical)</a:t>
            </a:r>
            <a:br>
              <a:rPr lang="en-US" dirty="0"/>
            </a:br>
            <a:r>
              <a:rPr lang="en-US" dirty="0"/>
              <a:t>signals which are suitable for transmission.</a:t>
            </a:r>
          </a:p>
          <a:p>
            <a:r>
              <a:rPr lang="en-US" dirty="0"/>
              <a:t>Carrying the information in digital form offers many advantages over</a:t>
            </a:r>
            <a:br>
              <a:rPr lang="en-US" dirty="0"/>
            </a:br>
            <a:r>
              <a:rPr lang="en-US" dirty="0"/>
              <a:t>communication in the analog domain.</a:t>
            </a:r>
          </a:p>
          <a:p>
            <a:r>
              <a:rPr lang="en-US" dirty="0"/>
              <a:t>The digital counterparts of AM, PM, and FM are called “amplitude</a:t>
            </a:r>
            <a:br>
              <a:rPr lang="en-US" dirty="0"/>
            </a:br>
            <a:r>
              <a:rPr lang="en-US" dirty="0"/>
              <a:t>shift keying” (ASK), “phase shift keying” (PSK), and “frequency shift</a:t>
            </a:r>
            <a:br>
              <a:rPr lang="en-US" dirty="0"/>
            </a:br>
            <a:r>
              <a:rPr lang="en-US" dirty="0"/>
              <a:t>keying” (FSK), respectively .</a:t>
            </a:r>
            <a:br>
              <a:rPr lang="en-US" dirty="0"/>
            </a:br>
            <a:endParaRPr lang="en-US" dirty="0"/>
          </a:p>
        </p:txBody>
      </p:sp>
      <p:sp>
        <p:nvSpPr>
          <p:cNvPr id="3" name="Title 2">
            <a:extLst>
              <a:ext uri="{FF2B5EF4-FFF2-40B4-BE49-F238E27FC236}">
                <a16:creationId xmlns:a16="http://schemas.microsoft.com/office/drawing/2014/main" id="{963B55A6-5155-427B-B28D-C2D6BE549C36}"/>
              </a:ext>
            </a:extLst>
          </p:cNvPr>
          <p:cNvSpPr>
            <a:spLocks noGrp="1"/>
          </p:cNvSpPr>
          <p:nvPr>
            <p:ph type="title"/>
          </p:nvPr>
        </p:nvSpPr>
        <p:spPr/>
        <p:txBody>
          <a:bodyPr/>
          <a:lstStyle/>
          <a:p>
            <a:r>
              <a:rPr lang="en-US" dirty="0"/>
              <a:t>Modulation</a:t>
            </a:r>
          </a:p>
        </p:txBody>
      </p:sp>
      <p:pic>
        <p:nvPicPr>
          <p:cNvPr id="4" name="Picture 3">
            <a:extLst>
              <a:ext uri="{FF2B5EF4-FFF2-40B4-BE49-F238E27FC236}">
                <a16:creationId xmlns:a16="http://schemas.microsoft.com/office/drawing/2014/main" id="{5EF7F40C-525E-4893-A553-30B1B23E64DC}"/>
              </a:ext>
            </a:extLst>
          </p:cNvPr>
          <p:cNvPicPr>
            <a:picLocks noChangeAspect="1"/>
          </p:cNvPicPr>
          <p:nvPr/>
        </p:nvPicPr>
        <p:blipFill>
          <a:blip r:embed="rId2"/>
          <a:stretch>
            <a:fillRect/>
          </a:stretch>
        </p:blipFill>
        <p:spPr>
          <a:xfrm>
            <a:off x="847292" y="4175125"/>
            <a:ext cx="9810750" cy="1971675"/>
          </a:xfrm>
          <a:prstGeom prst="rect">
            <a:avLst/>
          </a:prstGeom>
        </p:spPr>
      </p:pic>
    </p:spTree>
    <p:extLst>
      <p:ext uri="{BB962C8B-B14F-4D97-AF65-F5344CB8AC3E}">
        <p14:creationId xmlns:p14="http://schemas.microsoft.com/office/powerpoint/2010/main" val="16640722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8B13A8-C57C-4BD7-873C-B6FDD3C9790A}"/>
              </a:ext>
            </a:extLst>
          </p:cNvPr>
          <p:cNvPicPr>
            <a:picLocks noGrp="1" noChangeAspect="1"/>
          </p:cNvPicPr>
          <p:nvPr>
            <p:ph sz="quarter" idx="10"/>
          </p:nvPr>
        </p:nvPicPr>
        <p:blipFill>
          <a:blip r:embed="rId2"/>
          <a:stretch>
            <a:fillRect/>
          </a:stretch>
        </p:blipFill>
        <p:spPr>
          <a:xfrm>
            <a:off x="3555999" y="2028320"/>
            <a:ext cx="5076825" cy="2228850"/>
          </a:xfrm>
          <a:prstGeom prst="rect">
            <a:avLst/>
          </a:prstGeom>
        </p:spPr>
      </p:pic>
      <p:sp>
        <p:nvSpPr>
          <p:cNvPr id="3" name="Title 2">
            <a:extLst>
              <a:ext uri="{FF2B5EF4-FFF2-40B4-BE49-F238E27FC236}">
                <a16:creationId xmlns:a16="http://schemas.microsoft.com/office/drawing/2014/main" id="{EC854ABF-3886-4144-B9D0-2BC5A98E13EA}"/>
              </a:ext>
            </a:extLst>
          </p:cNvPr>
          <p:cNvSpPr>
            <a:spLocks noGrp="1"/>
          </p:cNvSpPr>
          <p:nvPr>
            <p:ph type="title"/>
          </p:nvPr>
        </p:nvSpPr>
        <p:spPr>
          <a:xfrm>
            <a:off x="379412" y="255719"/>
            <a:ext cx="11430000" cy="939183"/>
          </a:xfrm>
        </p:spPr>
        <p:txBody>
          <a:bodyPr/>
          <a:lstStyle/>
          <a:p>
            <a:r>
              <a:rPr lang="en-US" dirty="0"/>
              <a:t>Example – Bluetooth classic Air Interface </a:t>
            </a:r>
            <a:br>
              <a:rPr lang="en-US" dirty="0"/>
            </a:br>
            <a:endParaRPr lang="en-US" dirty="0"/>
          </a:p>
        </p:txBody>
      </p:sp>
    </p:spTree>
    <p:extLst>
      <p:ext uri="{BB962C8B-B14F-4D97-AF65-F5344CB8AC3E}">
        <p14:creationId xmlns:p14="http://schemas.microsoft.com/office/powerpoint/2010/main" val="32955101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54D23-9913-4DA4-8AFB-867EBB17D9D7}"/>
              </a:ext>
            </a:extLst>
          </p:cNvPr>
          <p:cNvSpPr>
            <a:spLocks noGrp="1"/>
          </p:cNvSpPr>
          <p:nvPr>
            <p:ph sz="quarter" idx="10"/>
          </p:nvPr>
        </p:nvSpPr>
        <p:spPr/>
        <p:txBody>
          <a:bodyPr/>
          <a:lstStyle/>
          <a:p>
            <a:r>
              <a:rPr lang="en-US" dirty="0"/>
              <a:t>All the baseband hardware and the </a:t>
            </a:r>
            <a:r>
              <a:rPr lang="en-US" dirty="0" err="1"/>
              <a:t>MCUness</a:t>
            </a:r>
            <a:r>
              <a:rPr lang="en-US" dirty="0"/>
              <a:t> of the SoC are</a:t>
            </a:r>
            <a:br>
              <a:rPr lang="en-US" dirty="0"/>
            </a:br>
            <a:r>
              <a:rPr lang="en-US" dirty="0"/>
              <a:t>controlled by the registers defined in the RTL.</a:t>
            </a:r>
          </a:p>
          <a:p>
            <a:r>
              <a:rPr lang="en-US" dirty="0"/>
              <a:t>Most of the bare-metal code for controlling the registers are written</a:t>
            </a:r>
            <a:br>
              <a:rPr lang="en-US" dirty="0"/>
            </a:br>
            <a:r>
              <a:rPr lang="en-US" dirty="0"/>
              <a:t>in assembly (depends on the core) and C. Memorizing assembly is not</a:t>
            </a:r>
            <a:br>
              <a:rPr lang="en-US" dirty="0"/>
            </a:br>
            <a:r>
              <a:rPr lang="en-US" dirty="0"/>
              <a:t>that necessary (This suggestion is not for academics).</a:t>
            </a:r>
          </a:p>
          <a:p>
            <a:r>
              <a:rPr lang="en-US" dirty="0"/>
              <a:t>Most of the protocol stacks are written in a way like a Finite State</a:t>
            </a:r>
            <a:br>
              <a:rPr lang="en-US" dirty="0"/>
            </a:br>
            <a:r>
              <a:rPr lang="en-US" dirty="0"/>
              <a:t>Machine(FSM) to aid event-driven programming and are mostly time-sensitive.</a:t>
            </a:r>
          </a:p>
          <a:p>
            <a:r>
              <a:rPr lang="en-US" dirty="0"/>
              <a:t>Firmware is a generic term and can represent any part of the code</a:t>
            </a:r>
            <a:br>
              <a:rPr lang="en-US" dirty="0"/>
            </a:br>
            <a:r>
              <a:rPr lang="en-US" dirty="0"/>
              <a:t>(code memory) that lies in any part of the memory such as ROM,</a:t>
            </a:r>
            <a:br>
              <a:rPr lang="en-US" dirty="0"/>
            </a:br>
            <a:r>
              <a:rPr lang="en-US" dirty="0"/>
              <a:t>Flash (internal and external). </a:t>
            </a:r>
          </a:p>
        </p:txBody>
      </p:sp>
      <p:sp>
        <p:nvSpPr>
          <p:cNvPr id="3" name="Title 2">
            <a:extLst>
              <a:ext uri="{FF2B5EF4-FFF2-40B4-BE49-F238E27FC236}">
                <a16:creationId xmlns:a16="http://schemas.microsoft.com/office/drawing/2014/main" id="{97DF657F-6EEE-4FB9-9A40-04EAFF2B6CC0}"/>
              </a:ext>
            </a:extLst>
          </p:cNvPr>
          <p:cNvSpPr>
            <a:spLocks noGrp="1"/>
          </p:cNvSpPr>
          <p:nvPr>
            <p:ph type="title"/>
          </p:nvPr>
        </p:nvSpPr>
        <p:spPr>
          <a:xfrm>
            <a:off x="379412" y="255719"/>
            <a:ext cx="11430000" cy="514451"/>
          </a:xfrm>
        </p:spPr>
        <p:txBody>
          <a:bodyPr/>
          <a:lstStyle/>
          <a:p>
            <a:r>
              <a:rPr lang="en-US" dirty="0"/>
              <a:t>Protocol Stacks and application Firmware </a:t>
            </a:r>
          </a:p>
        </p:txBody>
      </p:sp>
    </p:spTree>
    <p:extLst>
      <p:ext uri="{BB962C8B-B14F-4D97-AF65-F5344CB8AC3E}">
        <p14:creationId xmlns:p14="http://schemas.microsoft.com/office/powerpoint/2010/main" val="10307978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D7C06C-ED5B-4502-AE5D-5E5E8CB77985}"/>
              </a:ext>
            </a:extLst>
          </p:cNvPr>
          <p:cNvSpPr>
            <a:spLocks noGrp="1"/>
          </p:cNvSpPr>
          <p:nvPr>
            <p:ph type="title"/>
          </p:nvPr>
        </p:nvSpPr>
        <p:spPr>
          <a:xfrm>
            <a:off x="379412" y="218774"/>
            <a:ext cx="11430000" cy="939183"/>
          </a:xfrm>
        </p:spPr>
        <p:txBody>
          <a:bodyPr/>
          <a:lstStyle/>
          <a:p>
            <a:r>
              <a:rPr lang="en-US" dirty="0"/>
              <a:t>Some of the Wireless Protocols &amp; their Standard</a:t>
            </a:r>
            <a:br>
              <a:rPr lang="en-US" dirty="0"/>
            </a:br>
            <a:r>
              <a:rPr lang="en-US" dirty="0"/>
              <a:t>Organizations </a:t>
            </a:r>
          </a:p>
        </p:txBody>
      </p:sp>
      <p:sp>
        <p:nvSpPr>
          <p:cNvPr id="5" name="AutoShape 4" descr="https://community.cypress.com/servlet/JiveServlet/downloadImage/102-17736-8-392777/pastedImage_1.png">
            <a:extLst>
              <a:ext uri="{FF2B5EF4-FFF2-40B4-BE49-F238E27FC236}">
                <a16:creationId xmlns:a16="http://schemas.microsoft.com/office/drawing/2014/main" id="{877F103A-C57A-436F-92D7-08CE0E19FAD3}"/>
              </a:ext>
            </a:extLst>
          </p:cNvPr>
          <p:cNvSpPr>
            <a:spLocks noGrp="1" noChangeAspect="1" noChangeArrowheads="1"/>
          </p:cNvSpPr>
          <p:nvPr>
            <p:ph sz="quarter" idx="10"/>
          </p:nvPr>
        </p:nvSpPr>
        <p:spPr bwMode="auto">
          <a:xfrm>
            <a:off x="421610" y="1342685"/>
            <a:ext cx="11345603" cy="4744080"/>
          </a:xfrm>
          <a:prstGeom prst="rect">
            <a:avLst/>
          </a:prstGeom>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3GPP - 2G GSM/3G WCDMA/4G LTE(VoLTE) /5G</a:t>
            </a:r>
          </a:p>
          <a:p>
            <a:r>
              <a:rPr lang="en-US" dirty="0"/>
              <a:t>IEEE &amp; </a:t>
            </a:r>
            <a:r>
              <a:rPr lang="en-US" dirty="0" err="1"/>
              <a:t>WiFI</a:t>
            </a:r>
            <a:r>
              <a:rPr lang="en-US" dirty="0"/>
              <a:t> Alliance - </a:t>
            </a:r>
            <a:r>
              <a:rPr lang="en-US" dirty="0" err="1"/>
              <a:t>WiFi</a:t>
            </a:r>
            <a:r>
              <a:rPr lang="en-US" dirty="0"/>
              <a:t> – a/b/g/n/ac/ax/p</a:t>
            </a:r>
          </a:p>
          <a:p>
            <a:r>
              <a:rPr lang="en-US" dirty="0"/>
              <a:t>Bluetooth SIG - Bluetooth- 2…5.x</a:t>
            </a:r>
          </a:p>
          <a:p>
            <a:r>
              <a:rPr lang="en-US" dirty="0"/>
              <a:t>Google - </a:t>
            </a:r>
            <a:r>
              <a:rPr lang="en-US" dirty="0" err="1"/>
              <a:t>Threadx</a:t>
            </a:r>
            <a:endParaRPr lang="en-US" dirty="0"/>
          </a:p>
          <a:p>
            <a:r>
              <a:rPr lang="en-US" dirty="0"/>
              <a:t>ZigBee</a:t>
            </a:r>
          </a:p>
          <a:p>
            <a:r>
              <a:rPr lang="en-US" dirty="0" err="1"/>
              <a:t>WiGig</a:t>
            </a:r>
            <a:endParaRPr lang="en-US" dirty="0"/>
          </a:p>
          <a:p>
            <a:r>
              <a:rPr lang="en-US" dirty="0"/>
              <a:t>GPS/GLONASS/GNSS/</a:t>
            </a:r>
            <a:r>
              <a:rPr lang="en-US" dirty="0" err="1"/>
              <a:t>Beidou</a:t>
            </a:r>
            <a:r>
              <a:rPr lang="en-US" dirty="0"/>
              <a:t>/IRNSS</a:t>
            </a:r>
          </a:p>
          <a:p>
            <a:r>
              <a:rPr lang="en-US" dirty="0"/>
              <a:t>NFC </a:t>
            </a:r>
            <a:br>
              <a:rPr lang="en-US" dirty="0"/>
            </a:br>
            <a:endParaRPr lang="en-US" dirty="0"/>
          </a:p>
        </p:txBody>
      </p:sp>
      <p:pic>
        <p:nvPicPr>
          <p:cNvPr id="6" name="Picture 5">
            <a:extLst>
              <a:ext uri="{FF2B5EF4-FFF2-40B4-BE49-F238E27FC236}">
                <a16:creationId xmlns:a16="http://schemas.microsoft.com/office/drawing/2014/main" id="{7B83BB23-E490-4F9B-82DA-E62B4C499B70}"/>
              </a:ext>
            </a:extLst>
          </p:cNvPr>
          <p:cNvPicPr>
            <a:picLocks noChangeAspect="1"/>
          </p:cNvPicPr>
          <p:nvPr/>
        </p:nvPicPr>
        <p:blipFill>
          <a:blip r:embed="rId2"/>
          <a:stretch>
            <a:fillRect/>
          </a:stretch>
        </p:blipFill>
        <p:spPr>
          <a:xfrm>
            <a:off x="6574420" y="1757568"/>
            <a:ext cx="4965326" cy="3757747"/>
          </a:xfrm>
          <a:prstGeom prst="rect">
            <a:avLst/>
          </a:prstGeom>
        </p:spPr>
      </p:pic>
    </p:spTree>
    <p:extLst>
      <p:ext uri="{BB962C8B-B14F-4D97-AF65-F5344CB8AC3E}">
        <p14:creationId xmlns:p14="http://schemas.microsoft.com/office/powerpoint/2010/main" val="17124394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CYW20719 Development Kits</a:t>
            </a:r>
          </a:p>
        </p:txBody>
      </p:sp>
    </p:spTree>
    <p:extLst>
      <p:ext uri="{BB962C8B-B14F-4D97-AF65-F5344CB8AC3E}">
        <p14:creationId xmlns:p14="http://schemas.microsoft.com/office/powerpoint/2010/main" val="39732600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Few Case Studies of Electronic Systems</a:t>
            </a:r>
          </a:p>
          <a:p>
            <a:r>
              <a:rPr lang="en-US" dirty="0"/>
              <a:t>Introduction to RF System-On-Chips (SoCs)</a:t>
            </a:r>
          </a:p>
          <a:p>
            <a:r>
              <a:rPr lang="en-US" dirty="0"/>
              <a:t>Overview of CYW920719Q40EVB-01 Evaluation board</a:t>
            </a:r>
          </a:p>
          <a:p>
            <a:r>
              <a:rPr lang="en-US" dirty="0"/>
              <a:t>Basics of Bluetooth and Bluetooth Low Energy</a:t>
            </a:r>
          </a:p>
          <a:p>
            <a:r>
              <a:rPr lang="en-US" dirty="0"/>
              <a:t>Basics of </a:t>
            </a:r>
            <a:r>
              <a:rPr lang="en-US" dirty="0" err="1"/>
              <a:t>Wiced</a:t>
            </a:r>
            <a:r>
              <a:rPr lang="en-US" dirty="0"/>
              <a:t> Studio IDE</a:t>
            </a:r>
          </a:p>
          <a:p>
            <a:r>
              <a:rPr lang="en-US" dirty="0"/>
              <a:t>CYW20719 Features</a:t>
            </a:r>
          </a:p>
          <a:p>
            <a:r>
              <a:rPr lang="en-US" dirty="0"/>
              <a:t>CYW20719 Peripherals</a:t>
            </a:r>
          </a:p>
          <a:p>
            <a:pPr lvl="1"/>
            <a:r>
              <a:rPr lang="en-US" dirty="0"/>
              <a:t>Device Architecture</a:t>
            </a:r>
          </a:p>
          <a:p>
            <a:pPr lvl="1"/>
            <a:r>
              <a:rPr lang="en-US" dirty="0"/>
              <a:t>System Resources and Peripherals</a:t>
            </a:r>
          </a:p>
          <a:p>
            <a:pPr lvl="1"/>
            <a:r>
              <a:rPr lang="en-US" dirty="0"/>
              <a:t>Low Power Modes</a:t>
            </a:r>
          </a:p>
          <a:p>
            <a:r>
              <a:rPr lang="en-US" dirty="0"/>
              <a:t>Writing your first Bluetooth application on CYW20719</a:t>
            </a:r>
          </a:p>
          <a:p>
            <a:pPr lvl="1"/>
            <a:endParaRPr lang="en-US" dirty="0"/>
          </a:p>
        </p:txBody>
      </p:sp>
      <p:sp>
        <p:nvSpPr>
          <p:cNvPr id="3" name="Title 2"/>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98849393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9A1F67-F296-4006-ACFB-D093A12072B4}"/>
              </a:ext>
            </a:extLst>
          </p:cNvPr>
          <p:cNvPicPr>
            <a:picLocks noGrp="1" noChangeAspect="1"/>
          </p:cNvPicPr>
          <p:nvPr>
            <p:ph sz="quarter" idx="10"/>
          </p:nvPr>
        </p:nvPicPr>
        <p:blipFill>
          <a:blip r:embed="rId2"/>
          <a:stretch>
            <a:fillRect/>
          </a:stretch>
        </p:blipFill>
        <p:spPr>
          <a:xfrm>
            <a:off x="2450999" y="969963"/>
            <a:ext cx="7286827" cy="5176837"/>
          </a:xfrm>
          <a:prstGeom prst="rect">
            <a:avLst/>
          </a:prstGeom>
        </p:spPr>
      </p:pic>
      <p:sp>
        <p:nvSpPr>
          <p:cNvPr id="3" name="Title 2">
            <a:extLst>
              <a:ext uri="{FF2B5EF4-FFF2-40B4-BE49-F238E27FC236}">
                <a16:creationId xmlns:a16="http://schemas.microsoft.com/office/drawing/2014/main" id="{280683AD-3105-472B-AE48-D9F6EF2840CE}"/>
              </a:ext>
            </a:extLst>
          </p:cNvPr>
          <p:cNvSpPr>
            <a:spLocks noGrp="1"/>
          </p:cNvSpPr>
          <p:nvPr>
            <p:ph type="title"/>
          </p:nvPr>
        </p:nvSpPr>
        <p:spPr/>
        <p:txBody>
          <a:bodyPr/>
          <a:lstStyle/>
          <a:p>
            <a:r>
              <a:rPr lang="en-US" dirty="0"/>
              <a:t>CYW920719Q40EVB-01 Evaluation board - Top</a:t>
            </a:r>
          </a:p>
        </p:txBody>
      </p:sp>
    </p:spTree>
    <p:extLst>
      <p:ext uri="{BB962C8B-B14F-4D97-AF65-F5344CB8AC3E}">
        <p14:creationId xmlns:p14="http://schemas.microsoft.com/office/powerpoint/2010/main" val="4740481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F87A4CA-735D-4959-BCC5-4983136CB872}"/>
              </a:ext>
            </a:extLst>
          </p:cNvPr>
          <p:cNvPicPr>
            <a:picLocks noGrp="1" noChangeAspect="1"/>
          </p:cNvPicPr>
          <p:nvPr>
            <p:ph sz="quarter" idx="10"/>
          </p:nvPr>
        </p:nvPicPr>
        <p:blipFill>
          <a:blip r:embed="rId2"/>
          <a:stretch>
            <a:fillRect/>
          </a:stretch>
        </p:blipFill>
        <p:spPr>
          <a:xfrm>
            <a:off x="2942889" y="969963"/>
            <a:ext cx="6303047" cy="5176837"/>
          </a:xfrm>
          <a:prstGeom prst="rect">
            <a:avLst/>
          </a:prstGeom>
        </p:spPr>
      </p:pic>
      <p:sp>
        <p:nvSpPr>
          <p:cNvPr id="3" name="Title 2">
            <a:extLst>
              <a:ext uri="{FF2B5EF4-FFF2-40B4-BE49-F238E27FC236}">
                <a16:creationId xmlns:a16="http://schemas.microsoft.com/office/drawing/2014/main" id="{EEFA2D53-2146-4F0A-A632-40428C5C4C5F}"/>
              </a:ext>
            </a:extLst>
          </p:cNvPr>
          <p:cNvSpPr>
            <a:spLocks noGrp="1"/>
          </p:cNvSpPr>
          <p:nvPr>
            <p:ph type="title"/>
          </p:nvPr>
        </p:nvSpPr>
        <p:spPr/>
        <p:txBody>
          <a:bodyPr/>
          <a:lstStyle/>
          <a:p>
            <a:r>
              <a:rPr lang="en-US" dirty="0"/>
              <a:t>CYW920719Q40EVB-01 Evaluation board - Bottom</a:t>
            </a:r>
          </a:p>
        </p:txBody>
      </p:sp>
    </p:spTree>
    <p:extLst>
      <p:ext uri="{BB962C8B-B14F-4D97-AF65-F5344CB8AC3E}">
        <p14:creationId xmlns:p14="http://schemas.microsoft.com/office/powerpoint/2010/main" val="21455311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8BB1558-1647-44AC-B829-14E7AFE3BF4A}"/>
              </a:ext>
            </a:extLst>
          </p:cNvPr>
          <p:cNvPicPr>
            <a:picLocks noGrp="1" noChangeAspect="1"/>
          </p:cNvPicPr>
          <p:nvPr>
            <p:ph sz="quarter" idx="10"/>
          </p:nvPr>
        </p:nvPicPr>
        <p:blipFill>
          <a:blip r:embed="rId2"/>
          <a:stretch>
            <a:fillRect/>
          </a:stretch>
        </p:blipFill>
        <p:spPr>
          <a:xfrm>
            <a:off x="2742309" y="969963"/>
            <a:ext cx="6704206" cy="5176837"/>
          </a:xfrm>
          <a:prstGeom prst="rect">
            <a:avLst/>
          </a:prstGeom>
        </p:spPr>
      </p:pic>
      <p:sp>
        <p:nvSpPr>
          <p:cNvPr id="3" name="Title 2">
            <a:extLst>
              <a:ext uri="{FF2B5EF4-FFF2-40B4-BE49-F238E27FC236}">
                <a16:creationId xmlns:a16="http://schemas.microsoft.com/office/drawing/2014/main" id="{44656ED8-E465-4CCA-964E-E7901695077F}"/>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33246520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0F4521F-6E31-4C4C-9778-073BA7B8D96A}"/>
              </a:ext>
            </a:extLst>
          </p:cNvPr>
          <p:cNvPicPr>
            <a:picLocks noGrp="1" noChangeAspect="1"/>
          </p:cNvPicPr>
          <p:nvPr>
            <p:ph sz="quarter" idx="10"/>
          </p:nvPr>
        </p:nvPicPr>
        <p:blipFill>
          <a:blip r:embed="rId2"/>
          <a:stretch>
            <a:fillRect/>
          </a:stretch>
        </p:blipFill>
        <p:spPr>
          <a:xfrm>
            <a:off x="1282999" y="969963"/>
            <a:ext cx="9622826" cy="5176837"/>
          </a:xfrm>
          <a:prstGeom prst="rect">
            <a:avLst/>
          </a:prstGeom>
        </p:spPr>
      </p:pic>
      <p:sp>
        <p:nvSpPr>
          <p:cNvPr id="3" name="Title 2">
            <a:extLst>
              <a:ext uri="{FF2B5EF4-FFF2-40B4-BE49-F238E27FC236}">
                <a16:creationId xmlns:a16="http://schemas.microsoft.com/office/drawing/2014/main" id="{43FBFE09-DB05-4994-A5E9-AA87E91F439A}"/>
              </a:ext>
            </a:extLst>
          </p:cNvPr>
          <p:cNvSpPr>
            <a:spLocks noGrp="1"/>
          </p:cNvSpPr>
          <p:nvPr>
            <p:ph type="title"/>
          </p:nvPr>
        </p:nvSpPr>
        <p:spPr>
          <a:xfrm>
            <a:off x="379412" y="255719"/>
            <a:ext cx="11430000" cy="514451"/>
          </a:xfrm>
        </p:spPr>
        <p:txBody>
          <a:bodyPr/>
          <a:lstStyle/>
          <a:p>
            <a:r>
              <a:rPr lang="en-US" dirty="0"/>
              <a:t>Schematics of CYW20719 based RF FE on PCB</a:t>
            </a:r>
          </a:p>
        </p:txBody>
      </p:sp>
    </p:spTree>
    <p:extLst>
      <p:ext uri="{BB962C8B-B14F-4D97-AF65-F5344CB8AC3E}">
        <p14:creationId xmlns:p14="http://schemas.microsoft.com/office/powerpoint/2010/main" val="11238428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2B4D99-A5A6-4FB0-9E45-900CF4048463}"/>
              </a:ext>
            </a:extLst>
          </p:cNvPr>
          <p:cNvPicPr>
            <a:picLocks noGrp="1" noChangeAspect="1"/>
          </p:cNvPicPr>
          <p:nvPr>
            <p:ph sz="quarter" idx="10"/>
          </p:nvPr>
        </p:nvPicPr>
        <p:blipFill>
          <a:blip r:embed="rId2"/>
          <a:stretch>
            <a:fillRect/>
          </a:stretch>
        </p:blipFill>
        <p:spPr>
          <a:xfrm>
            <a:off x="2417762" y="996156"/>
            <a:ext cx="7353300" cy="5124450"/>
          </a:xfrm>
          <a:prstGeom prst="rect">
            <a:avLst/>
          </a:prstGeom>
        </p:spPr>
      </p:pic>
      <p:sp>
        <p:nvSpPr>
          <p:cNvPr id="3" name="Title 2">
            <a:extLst>
              <a:ext uri="{FF2B5EF4-FFF2-40B4-BE49-F238E27FC236}">
                <a16:creationId xmlns:a16="http://schemas.microsoft.com/office/drawing/2014/main" id="{C1A35BCF-FD36-4C4E-838E-77E61B528704}"/>
              </a:ext>
            </a:extLst>
          </p:cNvPr>
          <p:cNvSpPr>
            <a:spLocks noGrp="1"/>
          </p:cNvSpPr>
          <p:nvPr>
            <p:ph type="title"/>
          </p:nvPr>
        </p:nvSpPr>
        <p:spPr/>
        <p:txBody>
          <a:bodyPr/>
          <a:lstStyle/>
          <a:p>
            <a:r>
              <a:rPr lang="en-US" dirty="0"/>
              <a:t>Zoomed in Version</a:t>
            </a:r>
          </a:p>
        </p:txBody>
      </p:sp>
    </p:spTree>
    <p:extLst>
      <p:ext uri="{BB962C8B-B14F-4D97-AF65-F5344CB8AC3E}">
        <p14:creationId xmlns:p14="http://schemas.microsoft.com/office/powerpoint/2010/main" val="29336293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99CAF0-D1F7-4341-8E2B-736A9E41F44F}"/>
              </a:ext>
            </a:extLst>
          </p:cNvPr>
          <p:cNvSpPr>
            <a:spLocks noGrp="1"/>
          </p:cNvSpPr>
          <p:nvPr>
            <p:ph sz="quarter" idx="10"/>
          </p:nvPr>
        </p:nvSpPr>
        <p:spPr/>
        <p:txBody>
          <a:bodyPr/>
          <a:lstStyle/>
          <a:p>
            <a:r>
              <a:rPr lang="en-US" dirty="0"/>
              <a:t>What are the difficulties of designing High frequency RF Circuits on a PCB?</a:t>
            </a:r>
          </a:p>
          <a:p>
            <a:r>
              <a:rPr lang="en-US" dirty="0"/>
              <a:t>Why do we require Power Management ICs?</a:t>
            </a:r>
          </a:p>
          <a:p>
            <a:r>
              <a:rPr lang="en-US" dirty="0"/>
              <a:t>List out the different types of Antennas used?</a:t>
            </a:r>
          </a:p>
        </p:txBody>
      </p:sp>
      <p:sp>
        <p:nvSpPr>
          <p:cNvPr id="3" name="Title 2">
            <a:extLst>
              <a:ext uri="{FF2B5EF4-FFF2-40B4-BE49-F238E27FC236}">
                <a16:creationId xmlns:a16="http://schemas.microsoft.com/office/drawing/2014/main" id="{8601C1FB-A6F2-4BCA-8778-9601EEB931E9}"/>
              </a:ext>
            </a:extLst>
          </p:cNvPr>
          <p:cNvSpPr>
            <a:spLocks noGrp="1"/>
          </p:cNvSpPr>
          <p:nvPr>
            <p:ph type="title"/>
          </p:nvPr>
        </p:nvSpPr>
        <p:spPr/>
        <p:txBody>
          <a:bodyPr/>
          <a:lstStyle/>
          <a:p>
            <a:r>
              <a:rPr lang="en-US" dirty="0"/>
              <a:t>Quiz 2</a:t>
            </a:r>
          </a:p>
        </p:txBody>
      </p:sp>
    </p:spTree>
    <p:extLst>
      <p:ext uri="{BB962C8B-B14F-4D97-AF65-F5344CB8AC3E}">
        <p14:creationId xmlns:p14="http://schemas.microsoft.com/office/powerpoint/2010/main" val="17264922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3A22FA-C06E-43B3-8F7F-9EBB3C66678E}"/>
              </a:ext>
            </a:extLst>
          </p:cNvPr>
          <p:cNvSpPr>
            <a:spLocks noGrp="1"/>
          </p:cNvSpPr>
          <p:nvPr>
            <p:ph sz="quarter" idx="10"/>
          </p:nvPr>
        </p:nvSpPr>
        <p:spPr/>
        <p:txBody>
          <a:bodyPr/>
          <a:lstStyle/>
          <a:p>
            <a:r>
              <a:rPr lang="en-US" dirty="0"/>
              <a:t>Bluetooth was formalized by BT SIG - 20</a:t>
            </a:r>
            <a:r>
              <a:rPr lang="en-US" baseline="30000" dirty="0"/>
              <a:t>th</a:t>
            </a:r>
            <a:r>
              <a:rPr lang="en-US" dirty="0"/>
              <a:t> May 1998</a:t>
            </a:r>
          </a:p>
          <a:p>
            <a:r>
              <a:rPr lang="en-US" dirty="0"/>
              <a:t>Bluetooth Low Energy v4.0 – 30</a:t>
            </a:r>
            <a:r>
              <a:rPr lang="en-US" baseline="30000" dirty="0"/>
              <a:t>th</a:t>
            </a:r>
            <a:r>
              <a:rPr lang="en-US" dirty="0"/>
              <a:t> June 2010</a:t>
            </a:r>
          </a:p>
          <a:p>
            <a:r>
              <a:rPr lang="en-US" dirty="0"/>
              <a:t>Bluetooth Low Energy v5.2 – with LE Audio - 7</a:t>
            </a:r>
            <a:r>
              <a:rPr lang="en-US" baseline="30000" dirty="0"/>
              <a:t>th</a:t>
            </a:r>
            <a:r>
              <a:rPr lang="en-US" dirty="0"/>
              <a:t> January 2020</a:t>
            </a:r>
          </a:p>
          <a:p>
            <a:r>
              <a:rPr lang="en-US" dirty="0"/>
              <a:t>As an alternative to the Bluetooth standard protocols that were introduced in Bluetooth v1.0 to v3.0, BLE is aimed at very low power applications powered by a coin cell.</a:t>
            </a:r>
          </a:p>
          <a:p>
            <a:r>
              <a:rPr lang="en-US" dirty="0"/>
              <a:t>For comparison, Typically BLE consumed 0.01 – 0.5 W compared to Classic Bluetooth’s 1W of power.</a:t>
            </a:r>
          </a:p>
          <a:p>
            <a:r>
              <a:rPr lang="en-US" dirty="0"/>
              <a:t>Standards prior to v4.0 is referred as Classic Bluetooth.</a:t>
            </a:r>
          </a:p>
          <a:p>
            <a:endParaRPr lang="en-US" dirty="0"/>
          </a:p>
        </p:txBody>
      </p:sp>
      <p:sp>
        <p:nvSpPr>
          <p:cNvPr id="3" name="Title 2">
            <a:extLst>
              <a:ext uri="{FF2B5EF4-FFF2-40B4-BE49-F238E27FC236}">
                <a16:creationId xmlns:a16="http://schemas.microsoft.com/office/drawing/2014/main" id="{2952811B-B66A-4CA5-B89A-A7FD3301EA44}"/>
              </a:ext>
            </a:extLst>
          </p:cNvPr>
          <p:cNvSpPr>
            <a:spLocks noGrp="1"/>
          </p:cNvSpPr>
          <p:nvPr>
            <p:ph type="title"/>
          </p:nvPr>
        </p:nvSpPr>
        <p:spPr>
          <a:xfrm>
            <a:off x="379412" y="244145"/>
            <a:ext cx="11430000" cy="514451"/>
          </a:xfrm>
        </p:spPr>
        <p:txBody>
          <a:bodyPr/>
          <a:lstStyle/>
          <a:p>
            <a:r>
              <a:rPr lang="en-US" dirty="0"/>
              <a:t>Bluetooth Low Energy and its History</a:t>
            </a:r>
          </a:p>
        </p:txBody>
      </p:sp>
    </p:spTree>
    <p:extLst>
      <p:ext uri="{BB962C8B-B14F-4D97-AF65-F5344CB8AC3E}">
        <p14:creationId xmlns:p14="http://schemas.microsoft.com/office/powerpoint/2010/main" val="7013370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D94E57-B501-4BA6-86BA-CD498E8E08BC}"/>
              </a:ext>
            </a:extLst>
          </p:cNvPr>
          <p:cNvSpPr>
            <a:spLocks noGrp="1"/>
          </p:cNvSpPr>
          <p:nvPr>
            <p:ph sz="quarter" idx="10"/>
          </p:nvPr>
        </p:nvSpPr>
        <p:spPr/>
        <p:txBody>
          <a:bodyPr/>
          <a:lstStyle/>
          <a:p>
            <a:r>
              <a:rPr lang="en-US" altLang="en-US" dirty="0"/>
              <a:t>Uses 2.4 GHz ISM Band</a:t>
            </a:r>
          </a:p>
          <a:p>
            <a:pPr lvl="1"/>
            <a:r>
              <a:rPr lang="en-US" altLang="en-US" dirty="0"/>
              <a:t>Industrial Scientific Medical band</a:t>
            </a:r>
          </a:p>
          <a:p>
            <a:pPr lvl="1"/>
            <a:r>
              <a:rPr lang="en-US" altLang="en-US" dirty="0"/>
              <a:t>License Free – with certain rules</a:t>
            </a:r>
          </a:p>
          <a:p>
            <a:pPr lvl="1"/>
            <a:r>
              <a:rPr lang="en-US" altLang="en-US" dirty="0"/>
              <a:t>2400 MHz to 2483.5 MHz</a:t>
            </a:r>
          </a:p>
          <a:p>
            <a:pPr lvl="1"/>
            <a:r>
              <a:rPr lang="en-US" altLang="en-US" dirty="0"/>
              <a:t>RF Channels f=2402 + k * 2 MHz , k=0,…,39</a:t>
            </a:r>
          </a:p>
          <a:p>
            <a:endParaRPr lang="en-US" dirty="0"/>
          </a:p>
        </p:txBody>
      </p:sp>
      <p:sp>
        <p:nvSpPr>
          <p:cNvPr id="3" name="Title 2">
            <a:extLst>
              <a:ext uri="{FF2B5EF4-FFF2-40B4-BE49-F238E27FC236}">
                <a16:creationId xmlns:a16="http://schemas.microsoft.com/office/drawing/2014/main" id="{33EF1A96-5904-454C-991A-2B7D8BF2CB3E}"/>
              </a:ext>
            </a:extLst>
          </p:cNvPr>
          <p:cNvSpPr>
            <a:spLocks noGrp="1"/>
          </p:cNvSpPr>
          <p:nvPr>
            <p:ph type="title"/>
          </p:nvPr>
        </p:nvSpPr>
        <p:spPr>
          <a:xfrm>
            <a:off x="379412" y="244144"/>
            <a:ext cx="11430000" cy="514451"/>
          </a:xfrm>
        </p:spPr>
        <p:txBody>
          <a:bodyPr/>
          <a:lstStyle/>
          <a:p>
            <a:r>
              <a:rPr lang="en-US" dirty="0"/>
              <a:t>Bluetooth Low Energy (BLE 4.0 &amp; above)</a:t>
            </a:r>
          </a:p>
        </p:txBody>
      </p:sp>
    </p:spTree>
    <p:extLst>
      <p:ext uri="{BB962C8B-B14F-4D97-AF65-F5344CB8AC3E}">
        <p14:creationId xmlns:p14="http://schemas.microsoft.com/office/powerpoint/2010/main" val="182169899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09DD72-148B-4F5C-AE3A-02AD5E8DD335}"/>
              </a:ext>
            </a:extLst>
          </p:cNvPr>
          <p:cNvSpPr>
            <a:spLocks noGrp="1"/>
          </p:cNvSpPr>
          <p:nvPr>
            <p:ph sz="quarter" idx="10"/>
          </p:nvPr>
        </p:nvSpPr>
        <p:spPr>
          <a:xfrm>
            <a:off x="421612" y="969963"/>
            <a:ext cx="3808644" cy="5176837"/>
          </a:xfrm>
        </p:spPr>
        <p:txBody>
          <a:bodyPr/>
          <a:lstStyle/>
          <a:p>
            <a:r>
              <a:rPr lang="en-US" dirty="0"/>
              <a:t>Support of Low energy connectivity applications.</a:t>
            </a:r>
          </a:p>
          <a:p>
            <a:r>
              <a:rPr lang="en-US" dirty="0"/>
              <a:t>Expected to operate without a battery change for an extended period of time.</a:t>
            </a:r>
          </a:p>
          <a:p>
            <a:r>
              <a:rPr lang="en-US" dirty="0"/>
              <a:t>Support for very low data rates. </a:t>
            </a:r>
          </a:p>
        </p:txBody>
      </p:sp>
      <p:sp>
        <p:nvSpPr>
          <p:cNvPr id="3" name="Title 2">
            <a:extLst>
              <a:ext uri="{FF2B5EF4-FFF2-40B4-BE49-F238E27FC236}">
                <a16:creationId xmlns:a16="http://schemas.microsoft.com/office/drawing/2014/main" id="{7391F9D2-DB7E-4B87-A7BF-33DFBD166BE8}"/>
              </a:ext>
            </a:extLst>
          </p:cNvPr>
          <p:cNvSpPr>
            <a:spLocks noGrp="1"/>
          </p:cNvSpPr>
          <p:nvPr>
            <p:ph type="title"/>
          </p:nvPr>
        </p:nvSpPr>
        <p:spPr/>
        <p:txBody>
          <a:bodyPr/>
          <a:lstStyle/>
          <a:p>
            <a:r>
              <a:rPr lang="en-US" dirty="0"/>
              <a:t>Why BLE?</a:t>
            </a:r>
          </a:p>
        </p:txBody>
      </p:sp>
      <p:pic>
        <p:nvPicPr>
          <p:cNvPr id="4" name="table">
            <a:extLst>
              <a:ext uri="{FF2B5EF4-FFF2-40B4-BE49-F238E27FC236}">
                <a16:creationId xmlns:a16="http://schemas.microsoft.com/office/drawing/2014/main" id="{1024ED36-59F8-4C77-8A37-B53B1AEAD7BD}"/>
              </a:ext>
            </a:extLst>
          </p:cNvPr>
          <p:cNvPicPr>
            <a:picLocks noChangeAspect="1"/>
          </p:cNvPicPr>
          <p:nvPr/>
        </p:nvPicPr>
        <p:blipFill>
          <a:blip r:embed="rId2"/>
          <a:stretch>
            <a:fillRect/>
          </a:stretch>
        </p:blipFill>
        <p:spPr>
          <a:xfrm>
            <a:off x="4417799" y="770170"/>
            <a:ext cx="7584782" cy="5034506"/>
          </a:xfrm>
          <a:prstGeom prst="rect">
            <a:avLst/>
          </a:prstGeom>
        </p:spPr>
      </p:pic>
    </p:spTree>
    <p:extLst>
      <p:ext uri="{BB962C8B-B14F-4D97-AF65-F5344CB8AC3E}">
        <p14:creationId xmlns:p14="http://schemas.microsoft.com/office/powerpoint/2010/main" val="40926788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C83358-CE5C-4DC4-8ECF-B83D0795E6AF}"/>
              </a:ext>
            </a:extLst>
          </p:cNvPr>
          <p:cNvPicPr>
            <a:picLocks noGrp="1" noChangeAspect="1"/>
          </p:cNvPicPr>
          <p:nvPr>
            <p:ph sz="quarter" idx="10"/>
          </p:nvPr>
        </p:nvPicPr>
        <p:blipFill>
          <a:blip r:embed="rId2"/>
          <a:stretch>
            <a:fillRect/>
          </a:stretch>
        </p:blipFill>
        <p:spPr>
          <a:xfrm>
            <a:off x="2068359" y="972419"/>
            <a:ext cx="7597069" cy="5176837"/>
          </a:xfrm>
          <a:prstGeom prst="rect">
            <a:avLst/>
          </a:prstGeom>
        </p:spPr>
      </p:pic>
      <p:sp>
        <p:nvSpPr>
          <p:cNvPr id="3" name="Title 2">
            <a:extLst>
              <a:ext uri="{FF2B5EF4-FFF2-40B4-BE49-F238E27FC236}">
                <a16:creationId xmlns:a16="http://schemas.microsoft.com/office/drawing/2014/main" id="{EEDE4712-E153-4798-8042-F0B680036144}"/>
              </a:ext>
            </a:extLst>
          </p:cNvPr>
          <p:cNvSpPr>
            <a:spLocks noGrp="1"/>
          </p:cNvSpPr>
          <p:nvPr>
            <p:ph type="title"/>
          </p:nvPr>
        </p:nvSpPr>
        <p:spPr/>
        <p:txBody>
          <a:bodyPr/>
          <a:lstStyle/>
          <a:p>
            <a:r>
              <a:rPr lang="en-US" dirty="0"/>
              <a:t>BLE Stack Architecture</a:t>
            </a:r>
          </a:p>
        </p:txBody>
      </p:sp>
    </p:spTree>
    <p:extLst>
      <p:ext uri="{BB962C8B-B14F-4D97-AF65-F5344CB8AC3E}">
        <p14:creationId xmlns:p14="http://schemas.microsoft.com/office/powerpoint/2010/main" val="8536508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Studies of Electronic Systems</a:t>
            </a:r>
          </a:p>
        </p:txBody>
      </p:sp>
    </p:spTree>
    <p:extLst>
      <p:ext uri="{BB962C8B-B14F-4D97-AF65-F5344CB8AC3E}">
        <p14:creationId xmlns:p14="http://schemas.microsoft.com/office/powerpoint/2010/main" val="12540726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1A40A2-4C77-48C7-8443-6D02087D83D3}"/>
              </a:ext>
            </a:extLst>
          </p:cNvPr>
          <p:cNvPicPr>
            <a:picLocks noGrp="1" noChangeAspect="1"/>
          </p:cNvPicPr>
          <p:nvPr>
            <p:ph sz="quarter" idx="10"/>
          </p:nvPr>
        </p:nvPicPr>
        <p:blipFill>
          <a:blip r:embed="rId2"/>
          <a:stretch>
            <a:fillRect/>
          </a:stretch>
        </p:blipFill>
        <p:spPr>
          <a:xfrm>
            <a:off x="1504118" y="923665"/>
            <a:ext cx="9180588" cy="4767493"/>
          </a:xfrm>
          <a:prstGeom prst="rect">
            <a:avLst/>
          </a:prstGeom>
        </p:spPr>
      </p:pic>
      <p:sp>
        <p:nvSpPr>
          <p:cNvPr id="3" name="Title 2">
            <a:extLst>
              <a:ext uri="{FF2B5EF4-FFF2-40B4-BE49-F238E27FC236}">
                <a16:creationId xmlns:a16="http://schemas.microsoft.com/office/drawing/2014/main" id="{2C94A0DF-AD25-48DD-93A1-1805D70E09D6}"/>
              </a:ext>
            </a:extLst>
          </p:cNvPr>
          <p:cNvSpPr>
            <a:spLocks noGrp="1"/>
          </p:cNvSpPr>
          <p:nvPr>
            <p:ph type="title"/>
          </p:nvPr>
        </p:nvSpPr>
        <p:spPr/>
        <p:txBody>
          <a:bodyPr/>
          <a:lstStyle/>
          <a:p>
            <a:r>
              <a:rPr lang="en-US" dirty="0"/>
              <a:t>Device Roles (Different terminologies)</a:t>
            </a:r>
          </a:p>
        </p:txBody>
      </p:sp>
      <p:sp>
        <p:nvSpPr>
          <p:cNvPr id="5" name="TextBox 4">
            <a:extLst>
              <a:ext uri="{FF2B5EF4-FFF2-40B4-BE49-F238E27FC236}">
                <a16:creationId xmlns:a16="http://schemas.microsoft.com/office/drawing/2014/main" id="{5F64D89D-93E7-4DB7-8F71-44FE39B1C3E3}"/>
              </a:ext>
            </a:extLst>
          </p:cNvPr>
          <p:cNvSpPr txBox="1"/>
          <p:nvPr/>
        </p:nvSpPr>
        <p:spPr>
          <a:xfrm>
            <a:off x="1504118" y="5844653"/>
            <a:ext cx="5811014" cy="646331"/>
          </a:xfrm>
          <a:prstGeom prst="rect">
            <a:avLst/>
          </a:prstGeom>
          <a:noFill/>
        </p:spPr>
        <p:txBody>
          <a:bodyPr wrap="none" rtlCol="0">
            <a:spAutoFit/>
          </a:bodyPr>
          <a:lstStyle/>
          <a:p>
            <a:r>
              <a:rPr lang="en-SG" dirty="0"/>
              <a:t>Central can connect to </a:t>
            </a:r>
            <a:r>
              <a:rPr lang="en-SG" b="1" dirty="0"/>
              <a:t>many peripherals </a:t>
            </a:r>
            <a:r>
              <a:rPr lang="en-SG" dirty="0"/>
              <a:t>at the same time</a:t>
            </a:r>
          </a:p>
          <a:p>
            <a:r>
              <a:rPr lang="en-SG" dirty="0"/>
              <a:t>Peripheral can connect to </a:t>
            </a:r>
            <a:r>
              <a:rPr lang="en-SG" b="1" dirty="0"/>
              <a:t>only one central </a:t>
            </a:r>
            <a:r>
              <a:rPr lang="en-SG" dirty="0"/>
              <a:t>at any one time.</a:t>
            </a:r>
          </a:p>
        </p:txBody>
      </p:sp>
    </p:spTree>
    <p:extLst>
      <p:ext uri="{BB962C8B-B14F-4D97-AF65-F5344CB8AC3E}">
        <p14:creationId xmlns:p14="http://schemas.microsoft.com/office/powerpoint/2010/main" val="40535767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C957B24-EE36-4B6E-BAF6-839244660D03}"/>
              </a:ext>
            </a:extLst>
          </p:cNvPr>
          <p:cNvPicPr>
            <a:picLocks noGrp="1" noChangeAspect="1"/>
          </p:cNvPicPr>
          <p:nvPr>
            <p:ph sz="quarter" idx="10"/>
          </p:nvPr>
        </p:nvPicPr>
        <p:blipFill>
          <a:blip r:embed="rId3"/>
          <a:stretch>
            <a:fillRect/>
          </a:stretch>
        </p:blipFill>
        <p:spPr>
          <a:xfrm>
            <a:off x="1461829" y="969963"/>
            <a:ext cx="9265166" cy="5176837"/>
          </a:xfrm>
          <a:prstGeom prst="rect">
            <a:avLst/>
          </a:prstGeom>
        </p:spPr>
      </p:pic>
      <p:sp>
        <p:nvSpPr>
          <p:cNvPr id="3" name="Title 2">
            <a:extLst>
              <a:ext uri="{FF2B5EF4-FFF2-40B4-BE49-F238E27FC236}">
                <a16:creationId xmlns:a16="http://schemas.microsoft.com/office/drawing/2014/main" id="{1DB18A38-2064-409A-88A0-8CE92971F91F}"/>
              </a:ext>
            </a:extLst>
          </p:cNvPr>
          <p:cNvSpPr>
            <a:spLocks noGrp="1"/>
          </p:cNvSpPr>
          <p:nvPr>
            <p:ph type="title"/>
          </p:nvPr>
        </p:nvSpPr>
        <p:spPr>
          <a:xfrm>
            <a:off x="379412" y="244144"/>
            <a:ext cx="11430000" cy="514451"/>
          </a:xfrm>
        </p:spPr>
        <p:txBody>
          <a:bodyPr/>
          <a:lstStyle/>
          <a:p>
            <a:r>
              <a:rPr lang="en-US" altLang="en-US" dirty="0"/>
              <a:t>BLE Advertising and Data Channels – Physical Layer</a:t>
            </a:r>
            <a:endParaRPr lang="en-US" dirty="0"/>
          </a:p>
        </p:txBody>
      </p:sp>
    </p:spTree>
    <p:extLst>
      <p:ext uri="{BB962C8B-B14F-4D97-AF65-F5344CB8AC3E}">
        <p14:creationId xmlns:p14="http://schemas.microsoft.com/office/powerpoint/2010/main" val="31892289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C316D5-280B-4EF9-AA38-638B2F597ACB}"/>
              </a:ext>
            </a:extLst>
          </p:cNvPr>
          <p:cNvSpPr>
            <a:spLocks noGrp="1"/>
          </p:cNvSpPr>
          <p:nvPr>
            <p:ph sz="quarter" idx="10"/>
          </p:nvPr>
        </p:nvSpPr>
        <p:spPr/>
        <p:txBody>
          <a:bodyPr/>
          <a:lstStyle/>
          <a:p>
            <a:r>
              <a:rPr lang="en-SG" sz="2400" dirty="0"/>
              <a:t>Defines how two BLE devices communicate. </a:t>
            </a:r>
          </a:p>
          <a:p>
            <a:r>
              <a:rPr lang="en-SG" sz="2400" dirty="0"/>
              <a:t>Defines Advertising, Scanning, Connecting, Packet Format</a:t>
            </a:r>
            <a:endParaRPr lang="en-US" altLang="en-US" dirty="0"/>
          </a:p>
          <a:p>
            <a:r>
              <a:rPr lang="en-US" altLang="en-US" dirty="0"/>
              <a:t>BLE protocol defines Advertiser and Scanner activities for discovering peers and getting into a BLE connection. For ex:</a:t>
            </a:r>
          </a:p>
          <a:p>
            <a:pPr lvl="1"/>
            <a:r>
              <a:rPr lang="en-US" altLang="en-US" dirty="0"/>
              <a:t>A sensor application will typically Advertise when in the ON state and not in a connection.  The sensor device will take a slave role once in a connection. </a:t>
            </a:r>
          </a:p>
          <a:p>
            <a:pPr lvl="1"/>
            <a:r>
              <a:rPr lang="en-US" altLang="en-US" dirty="0"/>
              <a:t>The other side will typically Scan for Advertisers when in the ON state and not in a connection.  This device will take the master role once in a connection.</a:t>
            </a:r>
          </a:p>
          <a:p>
            <a:r>
              <a:rPr lang="en-US" altLang="en-US" dirty="0"/>
              <a:t>Link Layer states are summarized in the specification as follows:</a:t>
            </a:r>
          </a:p>
          <a:p>
            <a:pPr lvl="1"/>
            <a:r>
              <a:rPr lang="en-US" altLang="en-US" dirty="0"/>
              <a:t>Standby State</a:t>
            </a:r>
          </a:p>
          <a:p>
            <a:pPr lvl="1"/>
            <a:r>
              <a:rPr lang="en-US" altLang="en-US" dirty="0"/>
              <a:t>Advertising State</a:t>
            </a:r>
          </a:p>
          <a:p>
            <a:pPr lvl="1"/>
            <a:r>
              <a:rPr lang="en-US" altLang="en-US" dirty="0"/>
              <a:t>Scanning State</a:t>
            </a:r>
          </a:p>
          <a:p>
            <a:pPr lvl="1"/>
            <a:r>
              <a:rPr lang="en-US" altLang="en-US" dirty="0"/>
              <a:t>Initiating State</a:t>
            </a:r>
          </a:p>
          <a:p>
            <a:pPr lvl="1"/>
            <a:r>
              <a:rPr lang="en-US" altLang="en-US" dirty="0"/>
              <a:t>Connection State</a:t>
            </a:r>
          </a:p>
          <a:p>
            <a:endParaRPr lang="en-US" dirty="0"/>
          </a:p>
        </p:txBody>
      </p:sp>
      <p:sp>
        <p:nvSpPr>
          <p:cNvPr id="3" name="Title 2">
            <a:extLst>
              <a:ext uri="{FF2B5EF4-FFF2-40B4-BE49-F238E27FC236}">
                <a16:creationId xmlns:a16="http://schemas.microsoft.com/office/drawing/2014/main" id="{426A6CDB-90E4-4551-82E4-7F9008F6E108}"/>
              </a:ext>
            </a:extLst>
          </p:cNvPr>
          <p:cNvSpPr>
            <a:spLocks noGrp="1"/>
          </p:cNvSpPr>
          <p:nvPr>
            <p:ph type="title"/>
          </p:nvPr>
        </p:nvSpPr>
        <p:spPr>
          <a:xfrm>
            <a:off x="379412" y="244145"/>
            <a:ext cx="11430000" cy="514451"/>
          </a:xfrm>
        </p:spPr>
        <p:txBody>
          <a:bodyPr/>
          <a:lstStyle/>
          <a:p>
            <a:r>
              <a:rPr lang="en-US" dirty="0"/>
              <a:t>Discovery and Connection – Link Layer</a:t>
            </a:r>
          </a:p>
        </p:txBody>
      </p:sp>
    </p:spTree>
    <p:extLst>
      <p:ext uri="{BB962C8B-B14F-4D97-AF65-F5344CB8AC3E}">
        <p14:creationId xmlns:p14="http://schemas.microsoft.com/office/powerpoint/2010/main" val="3957049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EE8EA95-E4F7-4A52-A01C-7778D6772518}"/>
              </a:ext>
            </a:extLst>
          </p:cNvPr>
          <p:cNvPicPr>
            <a:picLocks noGrp="1" noChangeAspect="1"/>
          </p:cNvPicPr>
          <p:nvPr>
            <p:ph sz="quarter" idx="10"/>
          </p:nvPr>
        </p:nvPicPr>
        <p:blipFill>
          <a:blip r:embed="rId2"/>
          <a:stretch>
            <a:fillRect/>
          </a:stretch>
        </p:blipFill>
        <p:spPr>
          <a:xfrm>
            <a:off x="2171274" y="969963"/>
            <a:ext cx="7846276" cy="5176837"/>
          </a:xfrm>
          <a:prstGeom prst="rect">
            <a:avLst/>
          </a:prstGeom>
        </p:spPr>
      </p:pic>
      <p:sp>
        <p:nvSpPr>
          <p:cNvPr id="3" name="Title 2">
            <a:extLst>
              <a:ext uri="{FF2B5EF4-FFF2-40B4-BE49-F238E27FC236}">
                <a16:creationId xmlns:a16="http://schemas.microsoft.com/office/drawing/2014/main" id="{7640B53E-7592-4B6C-ABF1-6D007AFB5E44}"/>
              </a:ext>
            </a:extLst>
          </p:cNvPr>
          <p:cNvSpPr>
            <a:spLocks noGrp="1"/>
          </p:cNvSpPr>
          <p:nvPr>
            <p:ph type="title"/>
          </p:nvPr>
        </p:nvSpPr>
        <p:spPr/>
        <p:txBody>
          <a:bodyPr/>
          <a:lstStyle/>
          <a:p>
            <a:r>
              <a:rPr lang="en-US" dirty="0"/>
              <a:t>Link Layer State Machine</a:t>
            </a:r>
          </a:p>
        </p:txBody>
      </p:sp>
    </p:spTree>
    <p:extLst>
      <p:ext uri="{BB962C8B-B14F-4D97-AF65-F5344CB8AC3E}">
        <p14:creationId xmlns:p14="http://schemas.microsoft.com/office/powerpoint/2010/main" val="6770278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B0C016-2C21-4961-AC5E-0A334F799EDF}"/>
              </a:ext>
            </a:extLst>
          </p:cNvPr>
          <p:cNvSpPr>
            <a:spLocks noGrp="1"/>
          </p:cNvSpPr>
          <p:nvPr>
            <p:ph sz="quarter" idx="10"/>
          </p:nvPr>
        </p:nvSpPr>
        <p:spPr/>
        <p:txBody>
          <a:bodyPr/>
          <a:lstStyle/>
          <a:p>
            <a:pPr marL="266700" lvl="1" indent="-266700">
              <a:spcBef>
                <a:spcPts val="1200"/>
              </a:spcBef>
              <a:buFont typeface="Wingdings" pitchFamily="2" charset="2"/>
              <a:buChar char="§"/>
            </a:pPr>
            <a:r>
              <a:rPr lang="en-SG" sz="2200" dirty="0">
                <a:ea typeface="+mn-ea"/>
                <a:cs typeface="+mn-cs"/>
              </a:rPr>
              <a:t>Segmentation and reassembly of packets</a:t>
            </a:r>
          </a:p>
          <a:p>
            <a:pPr marL="266700" lvl="1" indent="-266700">
              <a:spcBef>
                <a:spcPts val="1200"/>
              </a:spcBef>
              <a:buFont typeface="Wingdings" pitchFamily="2" charset="2"/>
              <a:buChar char="§"/>
            </a:pPr>
            <a:r>
              <a:rPr lang="en-SG" sz="2200" dirty="0">
                <a:ea typeface="+mn-ea"/>
                <a:cs typeface="+mn-cs"/>
              </a:rPr>
              <a:t>4-byte header</a:t>
            </a:r>
          </a:p>
          <a:p>
            <a:pPr marL="266700" lvl="1" indent="-266700">
              <a:spcBef>
                <a:spcPts val="1200"/>
              </a:spcBef>
              <a:buFont typeface="Wingdings" pitchFamily="2" charset="2"/>
              <a:buChar char="§"/>
            </a:pPr>
            <a:r>
              <a:rPr lang="en-SG" sz="2200" dirty="0">
                <a:ea typeface="+mn-ea"/>
                <a:cs typeface="+mn-cs"/>
              </a:rPr>
              <a:t>MTU (Maximum Transmission Unit)</a:t>
            </a:r>
          </a:p>
          <a:p>
            <a:pPr marL="496888" lvl="2" indent="-266700">
              <a:spcBef>
                <a:spcPts val="1200"/>
              </a:spcBef>
              <a:buFont typeface="Wingdings" pitchFamily="2" charset="2"/>
              <a:buChar char="§"/>
            </a:pPr>
            <a:r>
              <a:rPr lang="en-SG" sz="2100" dirty="0">
                <a:ea typeface="+mn-ea"/>
                <a:cs typeface="+mn-cs"/>
              </a:rPr>
              <a:t>BLE 4.0 &amp; 4.1 - </a:t>
            </a:r>
            <a:r>
              <a:rPr lang="en-SG" sz="2000" dirty="0"/>
              <a:t>23 bytes</a:t>
            </a:r>
          </a:p>
          <a:p>
            <a:pPr marL="496888" lvl="2" indent="-266700">
              <a:spcBef>
                <a:spcPts val="1200"/>
              </a:spcBef>
              <a:buFont typeface="Wingdings" pitchFamily="2" charset="2"/>
              <a:buChar char="§"/>
            </a:pPr>
            <a:r>
              <a:rPr lang="en-SG" sz="2000" dirty="0">
                <a:ea typeface="+mn-ea"/>
                <a:cs typeface="+mn-cs"/>
              </a:rPr>
              <a:t>BLE 4.2 &amp; above – 247 bytes</a:t>
            </a:r>
            <a:endParaRPr lang="en-SG" sz="2100" dirty="0">
              <a:ea typeface="+mn-ea"/>
              <a:cs typeface="+mn-cs"/>
            </a:endParaRPr>
          </a:p>
          <a:p>
            <a:pPr marL="266700" lvl="1" indent="-266700">
              <a:spcBef>
                <a:spcPts val="1200"/>
              </a:spcBef>
              <a:buFont typeface="Wingdings" pitchFamily="2" charset="2"/>
              <a:buChar char="§"/>
            </a:pPr>
            <a:r>
              <a:rPr lang="en-SG" sz="2200" dirty="0">
                <a:ea typeface="+mn-ea"/>
                <a:cs typeface="+mn-cs"/>
              </a:rPr>
              <a:t>Protocol multiplexing </a:t>
            </a:r>
          </a:p>
          <a:p>
            <a:pPr marL="820738" lvl="3" indent="-266700">
              <a:spcBef>
                <a:spcPts val="1200"/>
              </a:spcBef>
              <a:buFont typeface="Wingdings" pitchFamily="2" charset="2"/>
              <a:buChar char="§"/>
            </a:pPr>
            <a:r>
              <a:rPr lang="en-SG" sz="2000" dirty="0">
                <a:ea typeface="+mn-ea"/>
                <a:cs typeface="+mn-cs"/>
              </a:rPr>
              <a:t>0x0004: ATT Channel (usually used)</a:t>
            </a:r>
          </a:p>
          <a:p>
            <a:pPr marL="850900" lvl="4" indent="-266700">
              <a:spcBef>
                <a:spcPts val="1200"/>
              </a:spcBef>
              <a:buFont typeface="Wingdings" pitchFamily="2" charset="2"/>
              <a:buChar char="§"/>
            </a:pPr>
            <a:r>
              <a:rPr lang="en-SG" sz="2100" dirty="0">
                <a:ea typeface="+mn-ea"/>
                <a:cs typeface="+mn-cs"/>
              </a:rPr>
              <a:t>0x0005: LE signalling</a:t>
            </a:r>
          </a:p>
          <a:p>
            <a:pPr marL="850900" lvl="4" indent="-266700">
              <a:spcBef>
                <a:spcPts val="1200"/>
              </a:spcBef>
              <a:buFont typeface="Wingdings" pitchFamily="2" charset="2"/>
              <a:buChar char="§"/>
            </a:pPr>
            <a:r>
              <a:rPr lang="en-SG" sz="2100" dirty="0">
                <a:ea typeface="+mn-ea"/>
                <a:cs typeface="+mn-cs"/>
              </a:rPr>
              <a:t>0x0006: Security Manager</a:t>
            </a:r>
          </a:p>
          <a:p>
            <a:endParaRPr lang="en-US" dirty="0"/>
          </a:p>
        </p:txBody>
      </p:sp>
      <p:sp>
        <p:nvSpPr>
          <p:cNvPr id="3" name="Title 2">
            <a:extLst>
              <a:ext uri="{FF2B5EF4-FFF2-40B4-BE49-F238E27FC236}">
                <a16:creationId xmlns:a16="http://schemas.microsoft.com/office/drawing/2014/main" id="{E2DB6D5E-99A3-49DF-8042-18869A42B96D}"/>
              </a:ext>
            </a:extLst>
          </p:cNvPr>
          <p:cNvSpPr>
            <a:spLocks noGrp="1"/>
          </p:cNvSpPr>
          <p:nvPr>
            <p:ph type="title"/>
          </p:nvPr>
        </p:nvSpPr>
        <p:spPr/>
        <p:txBody>
          <a:bodyPr/>
          <a:lstStyle/>
          <a:p>
            <a:r>
              <a:rPr lang="en-US" dirty="0"/>
              <a:t>L2CAP</a:t>
            </a:r>
          </a:p>
        </p:txBody>
      </p:sp>
    </p:spTree>
    <p:extLst>
      <p:ext uri="{BB962C8B-B14F-4D97-AF65-F5344CB8AC3E}">
        <p14:creationId xmlns:p14="http://schemas.microsoft.com/office/powerpoint/2010/main" val="32986209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2A1FCD-12B7-4D6E-AC0D-AFF182D6F3E6}"/>
              </a:ext>
            </a:extLst>
          </p:cNvPr>
          <p:cNvSpPr>
            <a:spLocks noGrp="1"/>
          </p:cNvSpPr>
          <p:nvPr>
            <p:ph sz="quarter" idx="10"/>
          </p:nvPr>
        </p:nvSpPr>
        <p:spPr/>
        <p:txBody>
          <a:bodyPr/>
          <a:lstStyle/>
          <a:p>
            <a:r>
              <a:rPr lang="en-SG" dirty="0"/>
              <a:t>Action to be taken (Read/Write/…) – Basically a command</a:t>
            </a:r>
          </a:p>
          <a:p>
            <a:pPr marL="266700" lvl="1" indent="-266700">
              <a:spcBef>
                <a:spcPts val="1200"/>
              </a:spcBef>
              <a:buFont typeface="Wingdings" pitchFamily="2" charset="2"/>
              <a:buChar char="§"/>
            </a:pPr>
            <a:r>
              <a:rPr lang="en-SG" sz="2200" dirty="0">
                <a:ea typeface="+mn-ea"/>
                <a:cs typeface="+mn-cs"/>
              </a:rPr>
              <a:t>1-byte instruction opcode</a:t>
            </a:r>
          </a:p>
          <a:p>
            <a:pPr marL="266700" lvl="1" indent="-266700">
              <a:spcBef>
                <a:spcPts val="1200"/>
              </a:spcBef>
              <a:buFont typeface="Wingdings" pitchFamily="2" charset="2"/>
              <a:buChar char="§"/>
            </a:pPr>
            <a:r>
              <a:rPr lang="en-SG" sz="2200" dirty="0">
                <a:ea typeface="+mn-ea"/>
                <a:cs typeface="+mn-cs"/>
              </a:rPr>
              <a:t>2-byte handle (ID of relevant service/characteristic/descriptor)</a:t>
            </a:r>
          </a:p>
          <a:p>
            <a:pPr marL="266700" lvl="1" indent="-266700">
              <a:spcBef>
                <a:spcPts val="1200"/>
              </a:spcBef>
              <a:buFont typeface="Wingdings" pitchFamily="2" charset="2"/>
              <a:buChar char="§"/>
            </a:pPr>
            <a:r>
              <a:rPr lang="en-SG" sz="2200" dirty="0"/>
              <a:t>Bluetooth 4.0 &amp; 4.1</a:t>
            </a:r>
          </a:p>
          <a:p>
            <a:pPr marL="496888" lvl="2" indent="-266700">
              <a:spcBef>
                <a:spcPts val="1200"/>
              </a:spcBef>
              <a:buFont typeface="Wingdings" pitchFamily="2" charset="2"/>
              <a:buChar char="§"/>
            </a:pPr>
            <a:r>
              <a:rPr lang="en-SG" sz="2000" dirty="0">
                <a:ea typeface="+mn-ea"/>
                <a:cs typeface="+mn-cs"/>
              </a:rPr>
              <a:t>MTU(Maximum Transmission Unit) size - </a:t>
            </a:r>
            <a:r>
              <a:rPr lang="en-SG" sz="2000" dirty="0"/>
              <a:t>20-byte</a:t>
            </a:r>
            <a:endParaRPr lang="en-SG" sz="2000" dirty="0">
              <a:ea typeface="+mn-ea"/>
              <a:cs typeface="+mn-cs"/>
            </a:endParaRPr>
          </a:p>
          <a:p>
            <a:pPr marL="266700" lvl="1" indent="-266700">
              <a:spcBef>
                <a:spcPts val="1200"/>
              </a:spcBef>
              <a:buFont typeface="Wingdings" pitchFamily="2" charset="2"/>
              <a:buChar char="§"/>
            </a:pPr>
            <a:r>
              <a:rPr lang="en-SG" sz="2200" dirty="0"/>
              <a:t>Bluetooth 4.2 &amp; above – Link Layer changes for DLE allows for more throughput</a:t>
            </a:r>
          </a:p>
          <a:p>
            <a:pPr marL="496888" lvl="2" indent="-266700">
              <a:spcBef>
                <a:spcPts val="1200"/>
              </a:spcBef>
              <a:buFont typeface="Wingdings" pitchFamily="2" charset="2"/>
              <a:buChar char="§"/>
            </a:pPr>
            <a:r>
              <a:rPr lang="en-SG" sz="2000" dirty="0"/>
              <a:t>MTU(Maximum Transmission Unit) size - 244-byte</a:t>
            </a:r>
          </a:p>
        </p:txBody>
      </p:sp>
      <p:sp>
        <p:nvSpPr>
          <p:cNvPr id="3" name="Title 2">
            <a:extLst>
              <a:ext uri="{FF2B5EF4-FFF2-40B4-BE49-F238E27FC236}">
                <a16:creationId xmlns:a16="http://schemas.microsoft.com/office/drawing/2014/main" id="{8FDABF7F-34E2-4AA6-8B1E-193A0981E4EC}"/>
              </a:ext>
            </a:extLst>
          </p:cNvPr>
          <p:cNvSpPr>
            <a:spLocks noGrp="1"/>
          </p:cNvSpPr>
          <p:nvPr>
            <p:ph type="title"/>
          </p:nvPr>
        </p:nvSpPr>
        <p:spPr/>
        <p:txBody>
          <a:bodyPr/>
          <a:lstStyle/>
          <a:p>
            <a:r>
              <a:rPr lang="en-US" dirty="0"/>
              <a:t>Attribute (ATT) Protocol</a:t>
            </a:r>
          </a:p>
        </p:txBody>
      </p:sp>
    </p:spTree>
    <p:extLst>
      <p:ext uri="{BB962C8B-B14F-4D97-AF65-F5344CB8AC3E}">
        <p14:creationId xmlns:p14="http://schemas.microsoft.com/office/powerpoint/2010/main" val="15211848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CF074C-8B44-4E1F-B971-42EC7AACC82C}"/>
              </a:ext>
            </a:extLst>
          </p:cNvPr>
          <p:cNvSpPr>
            <a:spLocks noGrp="1"/>
          </p:cNvSpPr>
          <p:nvPr>
            <p:ph sz="quarter" idx="10"/>
          </p:nvPr>
        </p:nvSpPr>
        <p:spPr/>
        <p:txBody>
          <a:bodyPr/>
          <a:lstStyle/>
          <a:p>
            <a:r>
              <a:rPr lang="en-US" dirty="0"/>
              <a:t>Service framework which uses the Attribute protocol</a:t>
            </a:r>
          </a:p>
          <a:p>
            <a:r>
              <a:rPr lang="en-US" dirty="0"/>
              <a:t>Defines procedures and formats of services and their characteristics. What is it for?</a:t>
            </a:r>
          </a:p>
          <a:p>
            <a:pPr lvl="1"/>
            <a:r>
              <a:rPr lang="en-SG" dirty="0"/>
              <a:t>It specifies how the data is stored and exchanged once connected.</a:t>
            </a:r>
          </a:p>
          <a:p>
            <a:pPr lvl="1"/>
            <a:r>
              <a:rPr lang="en-SG" dirty="0"/>
              <a:t>Identifies Services, Characteristics and Descriptors</a:t>
            </a:r>
          </a:p>
          <a:p>
            <a:r>
              <a:rPr lang="en-US" dirty="0"/>
              <a:t>Profile dependency</a:t>
            </a:r>
          </a:p>
          <a:p>
            <a:r>
              <a:rPr lang="en-US" sz="2000" b="1" dirty="0"/>
              <a:t>Server – Has the data</a:t>
            </a:r>
          </a:p>
          <a:p>
            <a:pPr lvl="2"/>
            <a:r>
              <a:rPr lang="en-US" dirty="0"/>
              <a:t>accepts incoming commands and requests from the client </a:t>
            </a:r>
          </a:p>
          <a:p>
            <a:pPr lvl="2"/>
            <a:r>
              <a:rPr lang="en-US" dirty="0"/>
              <a:t>sends responses, indications and notifications to a client</a:t>
            </a:r>
          </a:p>
          <a:p>
            <a:r>
              <a:rPr lang="en-US" sz="2000" b="1" dirty="0"/>
              <a:t>Client – wants the data </a:t>
            </a:r>
          </a:p>
          <a:p>
            <a:pPr lvl="2"/>
            <a:r>
              <a:rPr lang="en-US" dirty="0"/>
              <a:t>initiates commands and requests towards the server</a:t>
            </a:r>
          </a:p>
          <a:p>
            <a:pPr lvl="2"/>
            <a:r>
              <a:rPr lang="en-US" dirty="0"/>
              <a:t>receive responses, indications and notifications sent by the server</a:t>
            </a:r>
          </a:p>
          <a:p>
            <a:pPr lvl="1"/>
            <a:endParaRPr lang="en-US" dirty="0"/>
          </a:p>
        </p:txBody>
      </p:sp>
      <p:sp>
        <p:nvSpPr>
          <p:cNvPr id="3" name="Title 2">
            <a:extLst>
              <a:ext uri="{FF2B5EF4-FFF2-40B4-BE49-F238E27FC236}">
                <a16:creationId xmlns:a16="http://schemas.microsoft.com/office/drawing/2014/main" id="{2B74F2D5-57C4-40D3-BD81-479DF69CCFBC}"/>
              </a:ext>
            </a:extLst>
          </p:cNvPr>
          <p:cNvSpPr>
            <a:spLocks noGrp="1"/>
          </p:cNvSpPr>
          <p:nvPr>
            <p:ph type="title"/>
          </p:nvPr>
        </p:nvSpPr>
        <p:spPr/>
        <p:txBody>
          <a:bodyPr/>
          <a:lstStyle/>
          <a:p>
            <a:r>
              <a:rPr lang="en-US" dirty="0"/>
              <a:t>Generic Attribute (GATT) Profile</a:t>
            </a:r>
          </a:p>
        </p:txBody>
      </p:sp>
      <p:pic>
        <p:nvPicPr>
          <p:cNvPr id="4" name="Picture 3">
            <a:extLst>
              <a:ext uri="{FF2B5EF4-FFF2-40B4-BE49-F238E27FC236}">
                <a16:creationId xmlns:a16="http://schemas.microsoft.com/office/drawing/2014/main" id="{7C987C49-591F-4E83-AD4A-04CF989E6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670" y="2214291"/>
            <a:ext cx="4629750" cy="2429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6724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01" y="46974"/>
            <a:ext cx="8704036" cy="514451"/>
          </a:xfrm>
        </p:spPr>
        <p:txBody>
          <a:bodyPr/>
          <a:lstStyle/>
          <a:p>
            <a:r>
              <a:rPr lang="en-SG" dirty="0"/>
              <a:t>Service, characteristic, descriptor</a:t>
            </a:r>
          </a:p>
        </p:txBody>
      </p:sp>
      <p:sp>
        <p:nvSpPr>
          <p:cNvPr id="3" name="Rounded Rectangle 2"/>
          <p:cNvSpPr/>
          <p:nvPr/>
        </p:nvSpPr>
        <p:spPr>
          <a:xfrm>
            <a:off x="1756001" y="923925"/>
            <a:ext cx="8704036" cy="5541818"/>
          </a:xfrm>
          <a:prstGeom prst="roundRect">
            <a:avLst>
              <a:gd name="adj" fmla="val 5703"/>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dirty="0">
                <a:solidFill>
                  <a:schemeClr val="tx1"/>
                </a:solidFill>
              </a:rPr>
              <a:t>GATT</a:t>
            </a:r>
          </a:p>
        </p:txBody>
      </p:sp>
      <p:sp>
        <p:nvSpPr>
          <p:cNvPr id="5" name="Rounded Rectangle 4"/>
          <p:cNvSpPr/>
          <p:nvPr/>
        </p:nvSpPr>
        <p:spPr>
          <a:xfrm>
            <a:off x="1990292" y="1363807"/>
            <a:ext cx="3979718" cy="4925291"/>
          </a:xfrm>
          <a:prstGeom prst="roundRect">
            <a:avLst>
              <a:gd name="adj" fmla="val 9061"/>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dirty="0">
                <a:solidFill>
                  <a:schemeClr val="tx1"/>
                </a:solidFill>
              </a:rPr>
              <a:t>Service1</a:t>
            </a:r>
          </a:p>
        </p:txBody>
      </p:sp>
      <p:sp>
        <p:nvSpPr>
          <p:cNvPr id="7" name="Rounded Rectangle 6"/>
          <p:cNvSpPr/>
          <p:nvPr/>
        </p:nvSpPr>
        <p:spPr>
          <a:xfrm>
            <a:off x="6204301" y="1363807"/>
            <a:ext cx="4124697" cy="4925292"/>
          </a:xfrm>
          <a:prstGeom prst="roundRect">
            <a:avLst>
              <a:gd name="adj" fmla="val 9061"/>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dirty="0">
                <a:solidFill>
                  <a:schemeClr val="tx1"/>
                </a:solidFill>
              </a:rPr>
              <a:t>Service2</a:t>
            </a:r>
          </a:p>
        </p:txBody>
      </p:sp>
      <p:sp>
        <p:nvSpPr>
          <p:cNvPr id="6" name="Rounded Rectangle 5"/>
          <p:cNvSpPr/>
          <p:nvPr/>
        </p:nvSpPr>
        <p:spPr>
          <a:xfrm>
            <a:off x="2130570" y="1872960"/>
            <a:ext cx="3688772" cy="2030702"/>
          </a:xfrm>
          <a:prstGeom prst="round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dirty="0">
                <a:solidFill>
                  <a:schemeClr val="tx1"/>
                </a:solidFill>
              </a:rPr>
              <a:t>Characteristic1</a:t>
            </a:r>
          </a:p>
          <a:p>
            <a:r>
              <a:rPr lang="en-SG" dirty="0">
                <a:solidFill>
                  <a:schemeClr val="tx1"/>
                </a:solidFill>
              </a:rPr>
              <a:t>Properties: Read, Notify</a:t>
            </a:r>
          </a:p>
        </p:txBody>
      </p:sp>
      <p:sp>
        <p:nvSpPr>
          <p:cNvPr id="15" name="Rounded Rectangle 14"/>
          <p:cNvSpPr/>
          <p:nvPr/>
        </p:nvSpPr>
        <p:spPr>
          <a:xfrm>
            <a:off x="6349278" y="1872960"/>
            <a:ext cx="3855027" cy="2030703"/>
          </a:xfrm>
          <a:prstGeom prst="round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dirty="0">
                <a:solidFill>
                  <a:schemeClr val="tx1"/>
                </a:solidFill>
              </a:rPr>
              <a:t>Characteristic1</a:t>
            </a:r>
          </a:p>
          <a:p>
            <a:r>
              <a:rPr lang="en-SG" dirty="0">
                <a:solidFill>
                  <a:schemeClr val="tx1"/>
                </a:solidFill>
              </a:rPr>
              <a:t>Properties: Read, Write</a:t>
            </a:r>
          </a:p>
        </p:txBody>
      </p:sp>
      <p:sp>
        <p:nvSpPr>
          <p:cNvPr id="8" name="Rounded Rectangle 7"/>
          <p:cNvSpPr/>
          <p:nvPr/>
        </p:nvSpPr>
        <p:spPr>
          <a:xfrm>
            <a:off x="2436235" y="3254952"/>
            <a:ext cx="1466356" cy="43988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SG" dirty="0"/>
              <a:t>Descriptor1</a:t>
            </a:r>
          </a:p>
        </p:txBody>
      </p:sp>
      <p:sp>
        <p:nvSpPr>
          <p:cNvPr id="28" name="Rounded Rectangle 27"/>
          <p:cNvSpPr/>
          <p:nvPr/>
        </p:nvSpPr>
        <p:spPr>
          <a:xfrm>
            <a:off x="6349278" y="4075112"/>
            <a:ext cx="3855027" cy="2042536"/>
          </a:xfrm>
          <a:prstGeom prst="round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dirty="0">
                <a:solidFill>
                  <a:schemeClr val="tx1"/>
                </a:solidFill>
              </a:rPr>
              <a:t>Characteristic2</a:t>
            </a:r>
          </a:p>
          <a:p>
            <a:r>
              <a:rPr lang="en-SG" dirty="0">
                <a:solidFill>
                  <a:schemeClr val="tx1"/>
                </a:solidFill>
              </a:rPr>
              <a:t>Properties: </a:t>
            </a:r>
            <a:r>
              <a:rPr lang="en-SG" dirty="0" err="1">
                <a:solidFill>
                  <a:schemeClr val="tx1"/>
                </a:solidFill>
              </a:rPr>
              <a:t>WriteWithoutResponse</a:t>
            </a:r>
            <a:endParaRPr lang="en-SG" dirty="0">
              <a:solidFill>
                <a:schemeClr val="tx1"/>
              </a:solidFill>
            </a:endParaRPr>
          </a:p>
        </p:txBody>
      </p:sp>
      <p:sp>
        <p:nvSpPr>
          <p:cNvPr id="29" name="Rounded Rectangle 28"/>
          <p:cNvSpPr/>
          <p:nvPr/>
        </p:nvSpPr>
        <p:spPr>
          <a:xfrm>
            <a:off x="6793345" y="5462803"/>
            <a:ext cx="1466356" cy="43988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SG" dirty="0"/>
              <a:t>Descriptor1</a:t>
            </a:r>
          </a:p>
        </p:txBody>
      </p:sp>
      <p:sp>
        <p:nvSpPr>
          <p:cNvPr id="30" name="Rounded Rectangle 29"/>
          <p:cNvSpPr/>
          <p:nvPr/>
        </p:nvSpPr>
        <p:spPr>
          <a:xfrm>
            <a:off x="8413648" y="5462803"/>
            <a:ext cx="1442357" cy="43988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SG" dirty="0"/>
              <a:t>Descriptor2</a:t>
            </a:r>
          </a:p>
        </p:txBody>
      </p:sp>
      <p:sp>
        <p:nvSpPr>
          <p:cNvPr id="18" name="Slide Number Placeholder 17"/>
          <p:cNvSpPr>
            <a:spLocks noGrp="1"/>
          </p:cNvSpPr>
          <p:nvPr>
            <p:ph type="sldNum" sz="quarter" idx="12"/>
          </p:nvPr>
        </p:nvSpPr>
        <p:spPr/>
        <p:txBody>
          <a:bodyPr/>
          <a:lstStyle/>
          <a:p>
            <a:endParaRPr lang="en-SG" dirty="0"/>
          </a:p>
        </p:txBody>
      </p:sp>
    </p:spTree>
    <p:extLst>
      <p:ext uri="{BB962C8B-B14F-4D97-AF65-F5344CB8AC3E}">
        <p14:creationId xmlns:p14="http://schemas.microsoft.com/office/powerpoint/2010/main" val="118779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6" grpId="0" animBg="1"/>
      <p:bldP spid="15" grpId="0" animBg="1"/>
      <p:bldP spid="8" grpId="0" animBg="1"/>
      <p:bldP spid="28" grpId="0" animBg="1"/>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AA97-DFF8-49CE-A769-41F135D2F822}"/>
              </a:ext>
            </a:extLst>
          </p:cNvPr>
          <p:cNvSpPr>
            <a:spLocks noGrp="1"/>
          </p:cNvSpPr>
          <p:nvPr>
            <p:ph type="title"/>
          </p:nvPr>
        </p:nvSpPr>
        <p:spPr/>
        <p:txBody>
          <a:bodyPr/>
          <a:lstStyle/>
          <a:p>
            <a:r>
              <a:rPr lang="en-US" dirty="0"/>
              <a:t>Service, Characteristic and Descriptor</a:t>
            </a:r>
          </a:p>
        </p:txBody>
      </p:sp>
      <p:sp>
        <p:nvSpPr>
          <p:cNvPr id="3" name="Content Placeholder 2">
            <a:extLst>
              <a:ext uri="{FF2B5EF4-FFF2-40B4-BE49-F238E27FC236}">
                <a16:creationId xmlns:a16="http://schemas.microsoft.com/office/drawing/2014/main" id="{AEAB9A55-07F7-4264-9AFB-3361A882607D}"/>
              </a:ext>
            </a:extLst>
          </p:cNvPr>
          <p:cNvSpPr>
            <a:spLocks noGrp="1"/>
          </p:cNvSpPr>
          <p:nvPr>
            <p:ph idx="1"/>
          </p:nvPr>
        </p:nvSpPr>
        <p:spPr>
          <a:xfrm>
            <a:off x="379412" y="994975"/>
            <a:ext cx="5269034" cy="5191527"/>
          </a:xfrm>
        </p:spPr>
        <p:txBody>
          <a:bodyPr/>
          <a:lstStyle/>
          <a:p>
            <a:r>
              <a:rPr lang="en-SG" sz="1800" b="1" dirty="0"/>
              <a:t>Service </a:t>
            </a:r>
            <a:r>
              <a:rPr lang="en-SG" sz="1800" dirty="0"/>
              <a:t>-</a:t>
            </a:r>
            <a:r>
              <a:rPr lang="en-SG" sz="1800" b="1" dirty="0"/>
              <a:t> </a:t>
            </a:r>
            <a:r>
              <a:rPr lang="en-US" sz="1800" dirty="0"/>
              <a:t>collection of data and associated behaviors to accomplish a particular function or feature</a:t>
            </a:r>
            <a:endParaRPr lang="en-SG" sz="1800" b="1" dirty="0"/>
          </a:p>
          <a:p>
            <a:pPr lvl="1"/>
            <a:r>
              <a:rPr lang="en-SG" sz="1800" dirty="0"/>
              <a:t>16-bit SIG services: Battery, Heart rate, Immediate Alert, Tx Power</a:t>
            </a:r>
          </a:p>
          <a:p>
            <a:pPr lvl="1"/>
            <a:r>
              <a:rPr lang="en-SG" sz="1800" dirty="0"/>
              <a:t>128-bit UUID for custom services</a:t>
            </a:r>
          </a:p>
          <a:p>
            <a:pPr lvl="1"/>
            <a:r>
              <a:rPr lang="en-SG" sz="1800" dirty="0"/>
              <a:t>Collection of characteristics</a:t>
            </a:r>
          </a:p>
          <a:p>
            <a:pPr marL="325437" lvl="1" indent="0">
              <a:buNone/>
            </a:pPr>
            <a:r>
              <a:rPr lang="en-SG" sz="1800" b="1" dirty="0"/>
              <a:t>Primary Service</a:t>
            </a:r>
          </a:p>
          <a:p>
            <a:pPr lvl="1"/>
            <a:r>
              <a:rPr lang="en-US" sz="1800" dirty="0"/>
              <a:t>exposes the primary usable functionality of this device</a:t>
            </a:r>
          </a:p>
          <a:p>
            <a:pPr lvl="1"/>
            <a:r>
              <a:rPr lang="en-US" sz="1800" dirty="0"/>
              <a:t>discovered using Primary Service Discovery procedures</a:t>
            </a:r>
            <a:endParaRPr lang="en-SG" sz="1800" dirty="0"/>
          </a:p>
          <a:p>
            <a:pPr marL="325437" lvl="1" indent="0">
              <a:buNone/>
            </a:pPr>
            <a:r>
              <a:rPr lang="en-SG" sz="1800" b="1" dirty="0"/>
              <a:t>Secondary Service</a:t>
            </a:r>
          </a:p>
          <a:p>
            <a:pPr lvl="1"/>
            <a:r>
              <a:rPr lang="en-US" sz="1800" dirty="0"/>
              <a:t>service that is only intended to be referenced from a primary or another secondary service or other higher layer specification</a:t>
            </a:r>
          </a:p>
          <a:p>
            <a:pPr lvl="1"/>
            <a:endParaRPr lang="en-SG" sz="1800" dirty="0"/>
          </a:p>
        </p:txBody>
      </p:sp>
      <p:pic>
        <p:nvPicPr>
          <p:cNvPr id="4" name="Picture 3">
            <a:extLst>
              <a:ext uri="{FF2B5EF4-FFF2-40B4-BE49-F238E27FC236}">
                <a16:creationId xmlns:a16="http://schemas.microsoft.com/office/drawing/2014/main" id="{293056BF-337F-48B5-8B11-EAAC2E3E5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380" y="770170"/>
            <a:ext cx="4559742" cy="5449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688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463E-3F0C-4207-ADEF-79633B69FA88}"/>
              </a:ext>
            </a:extLst>
          </p:cNvPr>
          <p:cNvSpPr>
            <a:spLocks noGrp="1"/>
          </p:cNvSpPr>
          <p:nvPr>
            <p:ph type="title"/>
          </p:nvPr>
        </p:nvSpPr>
        <p:spPr/>
        <p:txBody>
          <a:bodyPr/>
          <a:lstStyle/>
          <a:p>
            <a:r>
              <a:rPr lang="en-US" dirty="0"/>
              <a:t>Service, Characteristic and Descriptor(continued)</a:t>
            </a:r>
          </a:p>
        </p:txBody>
      </p:sp>
      <p:sp>
        <p:nvSpPr>
          <p:cNvPr id="3" name="Content Placeholder 2">
            <a:extLst>
              <a:ext uri="{FF2B5EF4-FFF2-40B4-BE49-F238E27FC236}">
                <a16:creationId xmlns:a16="http://schemas.microsoft.com/office/drawing/2014/main" id="{A08E2916-12A3-4B71-AE79-C7E3D798E3C8}"/>
              </a:ext>
            </a:extLst>
          </p:cNvPr>
          <p:cNvSpPr>
            <a:spLocks noGrp="1"/>
          </p:cNvSpPr>
          <p:nvPr>
            <p:ph idx="1"/>
          </p:nvPr>
        </p:nvSpPr>
        <p:spPr/>
        <p:txBody>
          <a:bodyPr/>
          <a:lstStyle/>
          <a:p>
            <a:r>
              <a:rPr lang="en-SG" sz="1800" b="1" dirty="0"/>
              <a:t>Characteristic</a:t>
            </a:r>
          </a:p>
          <a:p>
            <a:pPr lvl="1"/>
            <a:r>
              <a:rPr lang="en-SG" sz="1800" dirty="0"/>
              <a:t>Holds a value: String, Int, Char….. </a:t>
            </a:r>
          </a:p>
          <a:p>
            <a:pPr lvl="1"/>
            <a:r>
              <a:rPr lang="en-SG" sz="1800" dirty="0"/>
              <a:t>Can take on multiple properties:</a:t>
            </a:r>
          </a:p>
          <a:p>
            <a:pPr lvl="2"/>
            <a:r>
              <a:rPr lang="en-SG" u="sng" dirty="0"/>
              <a:t>Read</a:t>
            </a:r>
            <a:r>
              <a:rPr lang="en-SG" dirty="0"/>
              <a:t>: Central can read this value directly</a:t>
            </a:r>
          </a:p>
          <a:p>
            <a:pPr lvl="2"/>
            <a:r>
              <a:rPr lang="en-SG" u="sng" dirty="0"/>
              <a:t>Write</a:t>
            </a:r>
            <a:r>
              <a:rPr lang="en-SG" dirty="0"/>
              <a:t>: Central can write/change this value and be notified if executed successfully</a:t>
            </a:r>
          </a:p>
          <a:p>
            <a:pPr lvl="2"/>
            <a:r>
              <a:rPr lang="en-SG" u="sng" dirty="0" err="1"/>
              <a:t>WriteWithoutResponse</a:t>
            </a:r>
            <a:r>
              <a:rPr lang="en-SG" dirty="0"/>
              <a:t>: Central just “fire and forget”</a:t>
            </a:r>
          </a:p>
          <a:p>
            <a:pPr lvl="2"/>
            <a:r>
              <a:rPr lang="en-SG" u="sng" dirty="0"/>
              <a:t>Notify</a:t>
            </a:r>
            <a:r>
              <a:rPr lang="en-SG" dirty="0"/>
              <a:t>: Central gets alerted if the value has changed</a:t>
            </a:r>
          </a:p>
          <a:p>
            <a:pPr lvl="2"/>
            <a:r>
              <a:rPr lang="en-SG" dirty="0"/>
              <a:t>Others: </a:t>
            </a:r>
            <a:r>
              <a:rPr lang="en-SG" u="sng" dirty="0"/>
              <a:t>Broadcast, Indicate, </a:t>
            </a:r>
            <a:r>
              <a:rPr lang="en-SG" u="sng" dirty="0" err="1"/>
              <a:t>SignedWrite</a:t>
            </a:r>
            <a:r>
              <a:rPr lang="en-SG" u="sng" dirty="0"/>
              <a:t>, </a:t>
            </a:r>
            <a:r>
              <a:rPr lang="en-SG" u="sng" dirty="0" err="1"/>
              <a:t>QueuedWrite</a:t>
            </a:r>
            <a:r>
              <a:rPr lang="en-SG" u="sng" dirty="0"/>
              <a:t>, </a:t>
            </a:r>
            <a:r>
              <a:rPr lang="en-SG" u="sng" dirty="0" err="1"/>
              <a:t>WritableAuxiliaries</a:t>
            </a:r>
            <a:endParaRPr lang="en-SG" u="sng" dirty="0"/>
          </a:p>
          <a:p>
            <a:pPr lvl="1"/>
            <a:r>
              <a:rPr lang="en-SG" sz="1800" dirty="0"/>
              <a:t>Collection of optional descriptors</a:t>
            </a:r>
            <a:endParaRPr lang="en-SG" sz="1800" b="1" dirty="0"/>
          </a:p>
          <a:p>
            <a:r>
              <a:rPr lang="en-SG" sz="1800" b="1" dirty="0"/>
              <a:t>Descriptor: </a:t>
            </a:r>
            <a:r>
              <a:rPr lang="en-SG" sz="1800" dirty="0"/>
              <a:t>usually optional</a:t>
            </a:r>
          </a:p>
          <a:p>
            <a:pPr lvl="1"/>
            <a:r>
              <a:rPr lang="en-SG" sz="1800" dirty="0"/>
              <a:t>Holds a value</a:t>
            </a:r>
          </a:p>
          <a:p>
            <a:pPr lvl="1"/>
            <a:r>
              <a:rPr lang="en-SG" sz="1800" dirty="0"/>
              <a:t>Used to describe a characteristic (meta-data)</a:t>
            </a:r>
          </a:p>
          <a:p>
            <a:pPr lvl="1"/>
            <a:r>
              <a:rPr lang="en-SG" sz="1800" dirty="0"/>
              <a:t>Special case: Client Characteristic Configuration Descriptor (0x2902)</a:t>
            </a:r>
          </a:p>
          <a:p>
            <a:pPr lvl="2"/>
            <a:r>
              <a:rPr lang="en-SG" dirty="0"/>
              <a:t>Usually automatically created for characteristics with “notify” property</a:t>
            </a:r>
          </a:p>
        </p:txBody>
      </p:sp>
    </p:spTree>
    <p:extLst>
      <p:ext uri="{BB962C8B-B14F-4D97-AF65-F5344CB8AC3E}">
        <p14:creationId xmlns:p14="http://schemas.microsoft.com/office/powerpoint/2010/main" val="1291225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Simple Overview of Supply Chain in Electronics Industry</a:t>
            </a:r>
          </a:p>
        </p:txBody>
      </p:sp>
      <p:pic>
        <p:nvPicPr>
          <p:cNvPr id="6" name="Content Placeholder 5">
            <a:extLst>
              <a:ext uri="{FF2B5EF4-FFF2-40B4-BE49-F238E27FC236}">
                <a16:creationId xmlns:a16="http://schemas.microsoft.com/office/drawing/2014/main" id="{93E1705E-CD5D-44B5-BA07-F124DA4EF35C}"/>
              </a:ext>
            </a:extLst>
          </p:cNvPr>
          <p:cNvPicPr>
            <a:picLocks noGrp="1" noChangeAspect="1"/>
          </p:cNvPicPr>
          <p:nvPr>
            <p:ph sz="quarter" idx="10"/>
          </p:nvPr>
        </p:nvPicPr>
        <p:blipFill>
          <a:blip r:embed="rId2"/>
          <a:stretch>
            <a:fillRect/>
          </a:stretch>
        </p:blipFill>
        <p:spPr>
          <a:xfrm>
            <a:off x="1450975" y="1005681"/>
            <a:ext cx="9286875" cy="5105400"/>
          </a:xfrm>
          <a:prstGeom prst="rect">
            <a:avLst/>
          </a:prstGeom>
        </p:spPr>
      </p:pic>
    </p:spTree>
    <p:extLst>
      <p:ext uri="{BB962C8B-B14F-4D97-AF65-F5344CB8AC3E}">
        <p14:creationId xmlns:p14="http://schemas.microsoft.com/office/powerpoint/2010/main" val="377606638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D01C-4075-4096-B923-347CCE8D609C}"/>
              </a:ext>
            </a:extLst>
          </p:cNvPr>
          <p:cNvSpPr>
            <a:spLocks noGrp="1"/>
          </p:cNvSpPr>
          <p:nvPr>
            <p:ph type="title"/>
          </p:nvPr>
        </p:nvSpPr>
        <p:spPr/>
        <p:txBody>
          <a:bodyPr/>
          <a:lstStyle/>
          <a:p>
            <a:r>
              <a:rPr lang="en-US" dirty="0"/>
              <a:t>Profiles and Services</a:t>
            </a:r>
          </a:p>
        </p:txBody>
      </p:sp>
      <p:sp>
        <p:nvSpPr>
          <p:cNvPr id="3" name="Content Placeholder 2">
            <a:extLst>
              <a:ext uri="{FF2B5EF4-FFF2-40B4-BE49-F238E27FC236}">
                <a16:creationId xmlns:a16="http://schemas.microsoft.com/office/drawing/2014/main" id="{EC1862F3-24A1-454E-8576-0F5F95BC03B1}"/>
              </a:ext>
            </a:extLst>
          </p:cNvPr>
          <p:cNvSpPr>
            <a:spLocks noGrp="1"/>
          </p:cNvSpPr>
          <p:nvPr>
            <p:ph idx="1"/>
          </p:nvPr>
        </p:nvSpPr>
        <p:spPr>
          <a:xfrm>
            <a:off x="379412" y="1006550"/>
            <a:ext cx="5176436" cy="5191527"/>
          </a:xfrm>
        </p:spPr>
        <p:txBody>
          <a:bodyPr/>
          <a:lstStyle/>
          <a:p>
            <a:r>
              <a:rPr lang="en-US" dirty="0"/>
              <a:t>A Profile defines and describes the use of services necessary to implement a given Application.</a:t>
            </a:r>
          </a:p>
          <a:p>
            <a:r>
              <a:rPr lang="en-US" dirty="0"/>
              <a:t>Bluetooth SIG adopted examples:</a:t>
            </a:r>
          </a:p>
          <a:p>
            <a:pPr lvl="1"/>
            <a:r>
              <a:rPr lang="en-US" dirty="0"/>
              <a:t>Heart rate Profile</a:t>
            </a:r>
          </a:p>
          <a:p>
            <a:pPr lvl="2"/>
            <a:r>
              <a:rPr lang="en-US" dirty="0"/>
              <a:t>Heart Rate Service (HRS)</a:t>
            </a:r>
          </a:p>
          <a:p>
            <a:pPr lvl="2"/>
            <a:r>
              <a:rPr lang="en-US" dirty="0"/>
              <a:t>Device Information Service (DIS)</a:t>
            </a:r>
          </a:p>
          <a:p>
            <a:pPr lvl="1"/>
            <a:r>
              <a:rPr lang="en-US" dirty="0"/>
              <a:t>Proximity Profile</a:t>
            </a:r>
          </a:p>
          <a:p>
            <a:pPr lvl="2"/>
            <a:r>
              <a:rPr lang="en-US" dirty="0"/>
              <a:t>Link Loss Service</a:t>
            </a:r>
          </a:p>
          <a:p>
            <a:pPr lvl="2"/>
            <a:r>
              <a:rPr lang="en-US" dirty="0"/>
              <a:t>Immediate Alert Service</a:t>
            </a:r>
          </a:p>
          <a:p>
            <a:pPr lvl="1"/>
            <a:r>
              <a:rPr lang="en-US" dirty="0"/>
              <a:t>Find Me Profile</a:t>
            </a:r>
          </a:p>
          <a:p>
            <a:pPr lvl="2"/>
            <a:r>
              <a:rPr lang="en-US" dirty="0"/>
              <a:t>Immediate Alert Service</a:t>
            </a:r>
          </a:p>
        </p:txBody>
      </p:sp>
      <p:pic>
        <p:nvPicPr>
          <p:cNvPr id="4" name="Picture 3">
            <a:extLst>
              <a:ext uri="{FF2B5EF4-FFF2-40B4-BE49-F238E27FC236}">
                <a16:creationId xmlns:a16="http://schemas.microsoft.com/office/drawing/2014/main" id="{256D64F1-DB70-4870-9B6B-8912BBE37F82}"/>
              </a:ext>
            </a:extLst>
          </p:cNvPr>
          <p:cNvPicPr>
            <a:picLocks noChangeAspect="1"/>
          </p:cNvPicPr>
          <p:nvPr/>
        </p:nvPicPr>
        <p:blipFill>
          <a:blip r:embed="rId2"/>
          <a:stretch>
            <a:fillRect/>
          </a:stretch>
        </p:blipFill>
        <p:spPr>
          <a:xfrm>
            <a:off x="6094412" y="130637"/>
            <a:ext cx="5359079" cy="6156297"/>
          </a:xfrm>
          <a:prstGeom prst="rect">
            <a:avLst/>
          </a:prstGeom>
        </p:spPr>
      </p:pic>
    </p:spTree>
    <p:extLst>
      <p:ext uri="{BB962C8B-B14F-4D97-AF65-F5344CB8AC3E}">
        <p14:creationId xmlns:p14="http://schemas.microsoft.com/office/powerpoint/2010/main" val="972086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893D72-44B3-4073-9264-8514FF40D1BF}"/>
              </a:ext>
            </a:extLst>
          </p:cNvPr>
          <p:cNvSpPr>
            <a:spLocks noGrp="1"/>
          </p:cNvSpPr>
          <p:nvPr>
            <p:ph sz="quarter" idx="10"/>
          </p:nvPr>
        </p:nvSpPr>
        <p:spPr/>
        <p:txBody>
          <a:bodyPr/>
          <a:lstStyle/>
          <a:p>
            <a:r>
              <a:rPr lang="en-SG" dirty="0"/>
              <a:t>Information advertised to central before connection</a:t>
            </a:r>
          </a:p>
          <a:p>
            <a:r>
              <a:rPr lang="en-SG" dirty="0"/>
              <a:t>Name of peripheral</a:t>
            </a:r>
          </a:p>
          <a:p>
            <a:r>
              <a:rPr lang="en-SG" dirty="0"/>
              <a:t>Is it connectable? </a:t>
            </a:r>
          </a:p>
          <a:p>
            <a:r>
              <a:rPr lang="en-SG" dirty="0"/>
              <a:t>Supported features (services)</a:t>
            </a:r>
          </a:p>
          <a:p>
            <a:endParaRPr lang="en-US" dirty="0"/>
          </a:p>
        </p:txBody>
      </p:sp>
      <p:sp>
        <p:nvSpPr>
          <p:cNvPr id="3" name="Title 2">
            <a:extLst>
              <a:ext uri="{FF2B5EF4-FFF2-40B4-BE49-F238E27FC236}">
                <a16:creationId xmlns:a16="http://schemas.microsoft.com/office/drawing/2014/main" id="{FC91D6B9-ADB9-4BC2-9A28-C7408007F356}"/>
              </a:ext>
            </a:extLst>
          </p:cNvPr>
          <p:cNvSpPr>
            <a:spLocks noGrp="1"/>
          </p:cNvSpPr>
          <p:nvPr>
            <p:ph type="title"/>
          </p:nvPr>
        </p:nvSpPr>
        <p:spPr/>
        <p:txBody>
          <a:bodyPr/>
          <a:lstStyle/>
          <a:p>
            <a:r>
              <a:rPr lang="en-US" dirty="0"/>
              <a:t>Generic Access Profile (GAP)</a:t>
            </a:r>
          </a:p>
        </p:txBody>
      </p:sp>
    </p:spTree>
    <p:extLst>
      <p:ext uri="{BB962C8B-B14F-4D97-AF65-F5344CB8AC3E}">
        <p14:creationId xmlns:p14="http://schemas.microsoft.com/office/powerpoint/2010/main" val="76078080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FF01C9-B5A6-4ED5-96DE-D9012E7E8B96}"/>
              </a:ext>
            </a:extLst>
          </p:cNvPr>
          <p:cNvSpPr>
            <a:spLocks noGrp="1"/>
          </p:cNvSpPr>
          <p:nvPr>
            <p:ph sz="quarter" idx="10"/>
          </p:nvPr>
        </p:nvSpPr>
        <p:spPr/>
        <p:txBody>
          <a:bodyPr/>
          <a:lstStyle/>
          <a:p>
            <a:r>
              <a:rPr lang="en-US" dirty="0"/>
              <a:t>Broadcaster</a:t>
            </a:r>
          </a:p>
          <a:p>
            <a:pPr lvl="1"/>
            <a:r>
              <a:rPr lang="en-US" dirty="0"/>
              <a:t>An advertiser that is non-connectable.</a:t>
            </a:r>
          </a:p>
          <a:p>
            <a:pPr lvl="1"/>
            <a:r>
              <a:rPr lang="en-US" dirty="0"/>
              <a:t>Ex: </a:t>
            </a:r>
            <a:r>
              <a:rPr lang="en-US" dirty="0">
                <a:solidFill>
                  <a:schemeClr val="tx2"/>
                </a:solidFill>
              </a:rPr>
              <a:t>Temperature Sensor</a:t>
            </a:r>
          </a:p>
          <a:p>
            <a:r>
              <a:rPr lang="en-US" dirty="0"/>
              <a:t>Observer</a:t>
            </a:r>
          </a:p>
          <a:p>
            <a:pPr lvl="1"/>
            <a:r>
              <a:rPr lang="en-US" dirty="0"/>
              <a:t>Scans for advertisements, but cannot initiate connections</a:t>
            </a:r>
          </a:p>
          <a:p>
            <a:pPr lvl="1"/>
            <a:r>
              <a:rPr lang="en-US" dirty="0"/>
              <a:t>Ex: </a:t>
            </a:r>
            <a:r>
              <a:rPr lang="en-US" dirty="0">
                <a:solidFill>
                  <a:schemeClr val="tx2"/>
                </a:solidFill>
              </a:rPr>
              <a:t>Temperature Display</a:t>
            </a:r>
          </a:p>
          <a:p>
            <a:r>
              <a:rPr lang="en-US" dirty="0"/>
              <a:t>Peripheral</a:t>
            </a:r>
          </a:p>
          <a:p>
            <a:pPr lvl="1"/>
            <a:r>
              <a:rPr lang="en-US" dirty="0"/>
              <a:t>An advertiser that is connectable</a:t>
            </a:r>
          </a:p>
          <a:p>
            <a:pPr lvl="1"/>
            <a:r>
              <a:rPr lang="en-US" dirty="0"/>
              <a:t>Operates as a Slave after connection</a:t>
            </a:r>
          </a:p>
          <a:p>
            <a:pPr lvl="1"/>
            <a:r>
              <a:rPr lang="en-US" dirty="0"/>
              <a:t>Ex: </a:t>
            </a:r>
            <a:r>
              <a:rPr lang="en-US" dirty="0">
                <a:solidFill>
                  <a:schemeClr val="tx2"/>
                </a:solidFill>
              </a:rPr>
              <a:t>Heart rate sensor</a:t>
            </a:r>
          </a:p>
          <a:p>
            <a:r>
              <a:rPr lang="en-US" dirty="0"/>
              <a:t>Central</a:t>
            </a:r>
          </a:p>
          <a:p>
            <a:pPr lvl="1"/>
            <a:r>
              <a:rPr lang="en-US" dirty="0"/>
              <a:t>Scans for Advertisements and initiates connections</a:t>
            </a:r>
          </a:p>
          <a:p>
            <a:pPr lvl="1"/>
            <a:r>
              <a:rPr lang="en-US" dirty="0"/>
              <a:t>Operates as a master in connections.</a:t>
            </a:r>
          </a:p>
          <a:p>
            <a:pPr lvl="1"/>
            <a:r>
              <a:rPr lang="en-US" dirty="0"/>
              <a:t>Ex: </a:t>
            </a:r>
            <a:r>
              <a:rPr lang="en-US" dirty="0">
                <a:solidFill>
                  <a:schemeClr val="tx2"/>
                </a:solidFill>
              </a:rPr>
              <a:t>Smartphone</a:t>
            </a:r>
          </a:p>
          <a:p>
            <a:endParaRPr lang="en-US" dirty="0"/>
          </a:p>
        </p:txBody>
      </p:sp>
      <p:sp>
        <p:nvSpPr>
          <p:cNvPr id="3" name="Title 2">
            <a:extLst>
              <a:ext uri="{FF2B5EF4-FFF2-40B4-BE49-F238E27FC236}">
                <a16:creationId xmlns:a16="http://schemas.microsoft.com/office/drawing/2014/main" id="{0D1F3182-C718-4A4F-B217-AB7E9BA3BFD3}"/>
              </a:ext>
            </a:extLst>
          </p:cNvPr>
          <p:cNvSpPr>
            <a:spLocks noGrp="1"/>
          </p:cNvSpPr>
          <p:nvPr>
            <p:ph type="title"/>
          </p:nvPr>
        </p:nvSpPr>
        <p:spPr/>
        <p:txBody>
          <a:bodyPr/>
          <a:lstStyle/>
          <a:p>
            <a:r>
              <a:rPr lang="en-US" dirty="0"/>
              <a:t>BLE GAP Device Roles</a:t>
            </a:r>
          </a:p>
        </p:txBody>
      </p:sp>
      <p:pic>
        <p:nvPicPr>
          <p:cNvPr id="4" name="Picture 3">
            <a:extLst>
              <a:ext uri="{FF2B5EF4-FFF2-40B4-BE49-F238E27FC236}">
                <a16:creationId xmlns:a16="http://schemas.microsoft.com/office/drawing/2014/main" id="{F9C4D51E-62EC-4324-BF75-17CE8986A4C8}"/>
              </a:ext>
            </a:extLst>
          </p:cNvPr>
          <p:cNvPicPr>
            <a:picLocks noChangeAspect="1"/>
          </p:cNvPicPr>
          <p:nvPr/>
        </p:nvPicPr>
        <p:blipFill>
          <a:blip r:embed="rId2"/>
          <a:stretch>
            <a:fillRect/>
          </a:stretch>
        </p:blipFill>
        <p:spPr>
          <a:xfrm>
            <a:off x="7776236" y="1165667"/>
            <a:ext cx="2826173" cy="4459649"/>
          </a:xfrm>
          <a:prstGeom prst="rect">
            <a:avLst/>
          </a:prstGeom>
        </p:spPr>
      </p:pic>
    </p:spTree>
    <p:extLst>
      <p:ext uri="{BB962C8B-B14F-4D97-AF65-F5344CB8AC3E}">
        <p14:creationId xmlns:p14="http://schemas.microsoft.com/office/powerpoint/2010/main" val="378644933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25087" y="572932"/>
            <a:ext cx="2399824" cy="38983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Observer</a:t>
            </a:r>
            <a:endParaRPr lang="en-SG" dirty="0"/>
          </a:p>
        </p:txBody>
      </p:sp>
      <p:sp>
        <p:nvSpPr>
          <p:cNvPr id="37" name="Rounded Rectangle 36"/>
          <p:cNvSpPr/>
          <p:nvPr/>
        </p:nvSpPr>
        <p:spPr>
          <a:xfrm>
            <a:off x="8449810" y="570260"/>
            <a:ext cx="2138334" cy="389833"/>
          </a:xfrm>
          <a:prstGeom prst="roundRect">
            <a:avLst/>
          </a:prstGeom>
          <a:solidFill>
            <a:schemeClr val="accent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dirty="0"/>
              <a:t>Broadcaster</a:t>
            </a:r>
          </a:p>
        </p:txBody>
      </p:sp>
      <p:sp>
        <p:nvSpPr>
          <p:cNvPr id="2" name="Title 1"/>
          <p:cNvSpPr>
            <a:spLocks noGrp="1"/>
          </p:cNvSpPr>
          <p:nvPr>
            <p:ph type="title"/>
          </p:nvPr>
        </p:nvSpPr>
        <p:spPr>
          <a:xfrm>
            <a:off x="4166957" y="-33832"/>
            <a:ext cx="5824331" cy="884583"/>
          </a:xfrm>
        </p:spPr>
        <p:txBody>
          <a:bodyPr>
            <a:normAutofit fontScale="90000"/>
          </a:bodyPr>
          <a:lstStyle/>
          <a:p>
            <a:r>
              <a:rPr lang="en-SG" sz="3600" dirty="0"/>
              <a:t>BLE connection procedure</a:t>
            </a:r>
          </a:p>
        </p:txBody>
      </p:sp>
      <p:sp>
        <p:nvSpPr>
          <p:cNvPr id="4" name="Rounded Rectangle 3"/>
          <p:cNvSpPr/>
          <p:nvPr/>
        </p:nvSpPr>
        <p:spPr>
          <a:xfrm>
            <a:off x="1630349" y="570260"/>
            <a:ext cx="2399824" cy="38983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Central</a:t>
            </a:r>
          </a:p>
        </p:txBody>
      </p:sp>
      <p:sp>
        <p:nvSpPr>
          <p:cNvPr id="5" name="Rounded Rectangle 4"/>
          <p:cNvSpPr/>
          <p:nvPr/>
        </p:nvSpPr>
        <p:spPr>
          <a:xfrm>
            <a:off x="8449810" y="570260"/>
            <a:ext cx="2138334" cy="389833"/>
          </a:xfrm>
          <a:prstGeom prst="roundRect">
            <a:avLst/>
          </a:prstGeom>
          <a:solidFill>
            <a:schemeClr val="accent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dirty="0"/>
              <a:t>Peripheral</a:t>
            </a:r>
          </a:p>
        </p:txBody>
      </p:sp>
      <p:cxnSp>
        <p:nvCxnSpPr>
          <p:cNvPr id="7" name="Straight Connector 6"/>
          <p:cNvCxnSpPr>
            <a:stCxn id="4" idx="2"/>
          </p:cNvCxnSpPr>
          <p:nvPr/>
        </p:nvCxnSpPr>
        <p:spPr>
          <a:xfrm>
            <a:off x="2830261" y="960092"/>
            <a:ext cx="37684" cy="5822398"/>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5" idx="2"/>
          </p:cNvCxnSpPr>
          <p:nvPr/>
        </p:nvCxnSpPr>
        <p:spPr>
          <a:xfrm>
            <a:off x="9518978" y="960093"/>
            <a:ext cx="44251" cy="5873131"/>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4" idx="1"/>
          </p:cNvCxnSpPr>
          <p:nvPr/>
        </p:nvCxnSpPr>
        <p:spPr>
          <a:xfrm flipH="1">
            <a:off x="4092219" y="1495167"/>
            <a:ext cx="4357593" cy="38112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94436" y="1026006"/>
            <a:ext cx="4480714" cy="369332"/>
          </a:xfrm>
          <a:prstGeom prst="rect">
            <a:avLst/>
          </a:prstGeom>
          <a:noFill/>
        </p:spPr>
        <p:txBody>
          <a:bodyPr wrap="none" rtlCol="0">
            <a:spAutoFit/>
          </a:bodyPr>
          <a:lstStyle/>
          <a:p>
            <a:r>
              <a:rPr lang="en-SG" dirty="0">
                <a:solidFill>
                  <a:schemeClr val="accent2"/>
                </a:solidFill>
              </a:rPr>
              <a:t>Broadcasts advertisement packets (GAP) </a:t>
            </a:r>
          </a:p>
        </p:txBody>
      </p:sp>
      <p:cxnSp>
        <p:nvCxnSpPr>
          <p:cNvPr id="13" name="Straight Arrow Connector 12"/>
          <p:cNvCxnSpPr>
            <a:cxnSpLocks/>
            <a:stCxn id="35" idx="3"/>
          </p:cNvCxnSpPr>
          <p:nvPr/>
        </p:nvCxnSpPr>
        <p:spPr>
          <a:xfrm>
            <a:off x="4026375" y="2329220"/>
            <a:ext cx="4389637" cy="2699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605363" y="1968926"/>
            <a:ext cx="2634054" cy="369332"/>
          </a:xfrm>
          <a:prstGeom prst="rect">
            <a:avLst/>
          </a:prstGeom>
          <a:noFill/>
        </p:spPr>
        <p:txBody>
          <a:bodyPr wrap="none" rtlCol="0">
            <a:spAutoFit/>
          </a:bodyPr>
          <a:lstStyle/>
          <a:p>
            <a:r>
              <a:rPr lang="en-SG" dirty="0">
                <a:solidFill>
                  <a:srgbClr val="0070C0"/>
                </a:solidFill>
              </a:rPr>
              <a:t>2.5. Connection attempt</a:t>
            </a:r>
          </a:p>
        </p:txBody>
      </p:sp>
      <p:cxnSp>
        <p:nvCxnSpPr>
          <p:cNvPr id="19" name="Straight Arrow Connector 18"/>
          <p:cNvCxnSpPr>
            <a:stCxn id="39" idx="1"/>
          </p:cNvCxnSpPr>
          <p:nvPr/>
        </p:nvCxnSpPr>
        <p:spPr>
          <a:xfrm flipH="1">
            <a:off x="4006590" y="2809838"/>
            <a:ext cx="4443220" cy="504424"/>
          </a:xfrm>
          <a:prstGeom prst="straightConnector1">
            <a:avLst/>
          </a:prstGeom>
          <a:ln w="254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48998" y="2776498"/>
            <a:ext cx="1941557" cy="369332"/>
          </a:xfrm>
          <a:prstGeom prst="rect">
            <a:avLst/>
          </a:prstGeom>
          <a:noFill/>
        </p:spPr>
        <p:txBody>
          <a:bodyPr wrap="none" rtlCol="0">
            <a:spAutoFit/>
          </a:bodyPr>
          <a:lstStyle/>
          <a:p>
            <a:r>
              <a:rPr lang="en-SG" dirty="0">
                <a:solidFill>
                  <a:schemeClr val="accent2"/>
                </a:solidFill>
              </a:rPr>
              <a:t>Connect success</a:t>
            </a:r>
          </a:p>
        </p:txBody>
      </p:sp>
      <p:cxnSp>
        <p:nvCxnSpPr>
          <p:cNvPr id="23" name="Straight Arrow Connector 22"/>
          <p:cNvCxnSpPr>
            <a:stCxn id="44" idx="3"/>
          </p:cNvCxnSpPr>
          <p:nvPr/>
        </p:nvCxnSpPr>
        <p:spPr>
          <a:xfrm>
            <a:off x="3989953" y="3513399"/>
            <a:ext cx="4440911" cy="4643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50119" y="3427053"/>
            <a:ext cx="1992853" cy="369332"/>
          </a:xfrm>
          <a:prstGeom prst="rect">
            <a:avLst/>
          </a:prstGeom>
          <a:noFill/>
        </p:spPr>
        <p:txBody>
          <a:bodyPr wrap="none" rtlCol="0">
            <a:spAutoFit/>
          </a:bodyPr>
          <a:lstStyle/>
          <a:p>
            <a:r>
              <a:rPr lang="en-SG" dirty="0">
                <a:solidFill>
                  <a:srgbClr val="0070C0"/>
                </a:solidFill>
              </a:rPr>
              <a:t>Discover services</a:t>
            </a:r>
          </a:p>
        </p:txBody>
      </p:sp>
      <p:cxnSp>
        <p:nvCxnSpPr>
          <p:cNvPr id="25" name="Straight Arrow Connector 24"/>
          <p:cNvCxnSpPr>
            <a:stCxn id="49" idx="1"/>
          </p:cNvCxnSpPr>
          <p:nvPr/>
        </p:nvCxnSpPr>
        <p:spPr>
          <a:xfrm flipH="1">
            <a:off x="4076158" y="4178455"/>
            <a:ext cx="4388489" cy="392071"/>
          </a:xfrm>
          <a:prstGeom prst="straightConnector1">
            <a:avLst/>
          </a:prstGeom>
          <a:ln w="254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85292" y="3959842"/>
            <a:ext cx="2398926" cy="369332"/>
          </a:xfrm>
          <a:prstGeom prst="rect">
            <a:avLst/>
          </a:prstGeom>
          <a:noFill/>
        </p:spPr>
        <p:txBody>
          <a:bodyPr wrap="none" rtlCol="0">
            <a:spAutoFit/>
          </a:bodyPr>
          <a:lstStyle/>
          <a:p>
            <a:r>
              <a:rPr lang="en-SG" dirty="0">
                <a:solidFill>
                  <a:schemeClr val="accent2"/>
                </a:solidFill>
              </a:rPr>
              <a:t>Services data (GATT)</a:t>
            </a:r>
          </a:p>
        </p:txBody>
      </p:sp>
      <p:cxnSp>
        <p:nvCxnSpPr>
          <p:cNvPr id="27" name="Straight Arrow Connector 26"/>
          <p:cNvCxnSpPr>
            <a:stCxn id="52" idx="3"/>
          </p:cNvCxnSpPr>
          <p:nvPr/>
        </p:nvCxnSpPr>
        <p:spPr>
          <a:xfrm>
            <a:off x="4092218" y="4799859"/>
            <a:ext cx="4397418" cy="46081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045256" y="4628506"/>
            <a:ext cx="2621230" cy="369332"/>
          </a:xfrm>
          <a:prstGeom prst="rect">
            <a:avLst/>
          </a:prstGeom>
          <a:noFill/>
        </p:spPr>
        <p:txBody>
          <a:bodyPr wrap="none" rtlCol="0">
            <a:spAutoFit/>
          </a:bodyPr>
          <a:lstStyle/>
          <a:p>
            <a:r>
              <a:rPr lang="en-SG" dirty="0">
                <a:solidFill>
                  <a:srgbClr val="0070C0"/>
                </a:solidFill>
              </a:rPr>
              <a:t>Discover characteristics</a:t>
            </a:r>
          </a:p>
        </p:txBody>
      </p:sp>
      <p:cxnSp>
        <p:nvCxnSpPr>
          <p:cNvPr id="29" name="Straight Arrow Connector 28"/>
          <p:cNvCxnSpPr>
            <a:stCxn id="55" idx="1"/>
          </p:cNvCxnSpPr>
          <p:nvPr/>
        </p:nvCxnSpPr>
        <p:spPr>
          <a:xfrm flipH="1">
            <a:off x="4153924" y="5452933"/>
            <a:ext cx="4335712" cy="520484"/>
          </a:xfrm>
          <a:prstGeom prst="straightConnector1">
            <a:avLst/>
          </a:prstGeom>
          <a:ln w="254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989952" y="5335433"/>
            <a:ext cx="3040128" cy="369332"/>
          </a:xfrm>
          <a:prstGeom prst="rect">
            <a:avLst/>
          </a:prstGeom>
          <a:noFill/>
        </p:spPr>
        <p:txBody>
          <a:bodyPr wrap="none" rtlCol="0">
            <a:spAutoFit/>
          </a:bodyPr>
          <a:lstStyle/>
          <a:p>
            <a:r>
              <a:rPr lang="en-SG" dirty="0">
                <a:solidFill>
                  <a:schemeClr val="accent2"/>
                </a:solidFill>
              </a:rPr>
              <a:t>Characteristics data (GATT)</a:t>
            </a:r>
          </a:p>
        </p:txBody>
      </p:sp>
      <p:sp>
        <p:nvSpPr>
          <p:cNvPr id="33" name="Rounded Rectangle 32"/>
          <p:cNvSpPr/>
          <p:nvPr/>
        </p:nvSpPr>
        <p:spPr>
          <a:xfrm>
            <a:off x="1611526" y="1041026"/>
            <a:ext cx="2395064" cy="3652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SG" dirty="0"/>
              <a:t>1. Scanning</a:t>
            </a:r>
          </a:p>
        </p:txBody>
      </p:sp>
      <p:sp>
        <p:nvSpPr>
          <p:cNvPr id="34" name="Rounded Rectangle 33"/>
          <p:cNvSpPr/>
          <p:nvPr/>
        </p:nvSpPr>
        <p:spPr>
          <a:xfrm>
            <a:off x="8449811" y="1320474"/>
            <a:ext cx="2138334" cy="34938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SG" dirty="0"/>
              <a:t>Advertising</a:t>
            </a:r>
          </a:p>
        </p:txBody>
      </p:sp>
      <p:sp>
        <p:nvSpPr>
          <p:cNvPr id="35" name="Rounded Rectangle 34"/>
          <p:cNvSpPr/>
          <p:nvPr/>
        </p:nvSpPr>
        <p:spPr>
          <a:xfrm>
            <a:off x="1626550" y="1753991"/>
            <a:ext cx="2399824" cy="11504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SG" dirty="0"/>
              <a:t>2. Received advertisement packet</a:t>
            </a:r>
            <a:br>
              <a:rPr lang="en-SG" dirty="0"/>
            </a:br>
            <a:r>
              <a:rPr lang="en-SG" sz="1300" dirty="0"/>
              <a:t>(Stop here for beacon devices)</a:t>
            </a:r>
          </a:p>
        </p:txBody>
      </p:sp>
      <p:sp>
        <p:nvSpPr>
          <p:cNvPr id="39" name="Rounded Rectangle 38"/>
          <p:cNvSpPr/>
          <p:nvPr/>
        </p:nvSpPr>
        <p:spPr>
          <a:xfrm>
            <a:off x="8449810" y="2423151"/>
            <a:ext cx="2138334" cy="77337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SG" dirty="0"/>
              <a:t>Connected success, stops advertising</a:t>
            </a:r>
          </a:p>
        </p:txBody>
      </p:sp>
      <p:sp>
        <p:nvSpPr>
          <p:cNvPr id="44" name="Rounded Rectangle 43"/>
          <p:cNvSpPr/>
          <p:nvPr/>
        </p:nvSpPr>
        <p:spPr>
          <a:xfrm>
            <a:off x="1590128" y="3105155"/>
            <a:ext cx="2399824" cy="8164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SG" dirty="0"/>
              <a:t>3. Connect success, </a:t>
            </a:r>
          </a:p>
          <a:p>
            <a:r>
              <a:rPr lang="en-SG" dirty="0"/>
              <a:t>now lets find out more</a:t>
            </a:r>
          </a:p>
        </p:txBody>
      </p:sp>
      <p:sp>
        <p:nvSpPr>
          <p:cNvPr id="49" name="Rounded Rectangle 48"/>
          <p:cNvSpPr/>
          <p:nvPr/>
        </p:nvSpPr>
        <p:spPr>
          <a:xfrm>
            <a:off x="8464647" y="3816474"/>
            <a:ext cx="2152913" cy="72396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SG" dirty="0"/>
              <a:t>Send back services info </a:t>
            </a:r>
          </a:p>
        </p:txBody>
      </p:sp>
      <p:sp>
        <p:nvSpPr>
          <p:cNvPr id="52" name="Rounded Rectangle 51"/>
          <p:cNvSpPr/>
          <p:nvPr/>
        </p:nvSpPr>
        <p:spPr>
          <a:xfrm>
            <a:off x="1638686" y="4391614"/>
            <a:ext cx="2453533" cy="8164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SG" dirty="0"/>
              <a:t>4. Services discovered, lets dig deeper</a:t>
            </a:r>
          </a:p>
        </p:txBody>
      </p:sp>
      <p:sp>
        <p:nvSpPr>
          <p:cNvPr id="55" name="Rounded Rectangle 54"/>
          <p:cNvSpPr/>
          <p:nvPr/>
        </p:nvSpPr>
        <p:spPr>
          <a:xfrm>
            <a:off x="8489636" y="5102773"/>
            <a:ext cx="2176560" cy="70032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SG" dirty="0"/>
              <a:t>Send back characteristics info</a:t>
            </a:r>
          </a:p>
        </p:txBody>
      </p:sp>
      <p:sp>
        <p:nvSpPr>
          <p:cNvPr id="56" name="Rounded Rectangle 55"/>
          <p:cNvSpPr/>
          <p:nvPr/>
        </p:nvSpPr>
        <p:spPr>
          <a:xfrm>
            <a:off x="1625088" y="5787176"/>
            <a:ext cx="2480483" cy="8233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SG" dirty="0"/>
              <a:t>5. Discovery completed, ready to use peripheral</a:t>
            </a:r>
          </a:p>
        </p:txBody>
      </p:sp>
      <p:cxnSp>
        <p:nvCxnSpPr>
          <p:cNvPr id="86" name="Straight Arrow Connector 85"/>
          <p:cNvCxnSpPr/>
          <p:nvPr/>
        </p:nvCxnSpPr>
        <p:spPr>
          <a:xfrm>
            <a:off x="4166957" y="6226232"/>
            <a:ext cx="4397418" cy="460817"/>
          </a:xfrm>
          <a:prstGeom prst="straightConnector1">
            <a:avLst/>
          </a:prstGeom>
          <a:ln w="25400">
            <a:prstDash val="lgDash"/>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5894399" y="6087307"/>
            <a:ext cx="4083169" cy="369332"/>
          </a:xfrm>
          <a:prstGeom prst="rect">
            <a:avLst/>
          </a:prstGeom>
          <a:noFill/>
        </p:spPr>
        <p:txBody>
          <a:bodyPr wrap="none" rtlCol="0">
            <a:spAutoFit/>
          </a:bodyPr>
          <a:lstStyle/>
          <a:p>
            <a:r>
              <a:rPr lang="en-SG" dirty="0">
                <a:solidFill>
                  <a:srgbClr val="0070C0"/>
                </a:solidFill>
              </a:rPr>
              <a:t>Discover descriptors (usually optional)</a:t>
            </a:r>
          </a:p>
        </p:txBody>
      </p:sp>
      <p:sp>
        <p:nvSpPr>
          <p:cNvPr id="3" name="Slide Number Placeholder 2"/>
          <p:cNvSpPr>
            <a:spLocks noGrp="1"/>
          </p:cNvSpPr>
          <p:nvPr>
            <p:ph type="sldNum" sz="quarter" idx="12"/>
          </p:nvPr>
        </p:nvSpPr>
        <p:spPr/>
        <p:txBody>
          <a:bodyPr/>
          <a:lstStyle/>
          <a:p>
            <a:endParaRPr lang="en-SG" dirty="0"/>
          </a:p>
        </p:txBody>
      </p:sp>
    </p:spTree>
    <p:extLst>
      <p:ext uri="{BB962C8B-B14F-4D97-AF65-F5344CB8AC3E}">
        <p14:creationId xmlns:p14="http://schemas.microsoft.com/office/powerpoint/2010/main" val="202496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2" presetClass="exit" presetSubtype="8" fill="hold" grpId="0" nodeType="withEffect">
                                  <p:stCondLst>
                                    <p:cond delay="0"/>
                                  </p:stCondLst>
                                  <p:childTnLst>
                                    <p:anim calcmode="lin" valueType="num">
                                      <p:cBhvr additive="base">
                                        <p:cTn id="28" dur="500"/>
                                        <p:tgtEl>
                                          <p:spTgt spid="36"/>
                                        </p:tgtEl>
                                        <p:attrNameLst>
                                          <p:attrName>ppt_x</p:attrName>
                                        </p:attrNameLst>
                                      </p:cBhvr>
                                      <p:tavLst>
                                        <p:tav tm="0">
                                          <p:val>
                                            <p:strVal val="ppt_x"/>
                                          </p:val>
                                        </p:tav>
                                        <p:tav tm="100000">
                                          <p:val>
                                            <p:strVal val="0-ppt_w/2"/>
                                          </p:val>
                                        </p:tav>
                                      </p:tavLst>
                                    </p:anim>
                                    <p:anim calcmode="lin" valueType="num">
                                      <p:cBhvr additive="base">
                                        <p:cTn id="29" dur="500"/>
                                        <p:tgtEl>
                                          <p:spTgt spid="36"/>
                                        </p:tgtEl>
                                        <p:attrNameLst>
                                          <p:attrName>ppt_y</p:attrName>
                                        </p:attrNameLst>
                                      </p:cBhvr>
                                      <p:tavLst>
                                        <p:tav tm="0">
                                          <p:val>
                                            <p:strVal val="ppt_y"/>
                                          </p:val>
                                        </p:tav>
                                        <p:tav tm="100000">
                                          <p:val>
                                            <p:strVal val="ppt_y"/>
                                          </p:val>
                                        </p:tav>
                                      </p:tavLst>
                                    </p:anim>
                                    <p:set>
                                      <p:cBhvr>
                                        <p:cTn id="30" dur="1" fill="hold">
                                          <p:stCondLst>
                                            <p:cond delay="499"/>
                                          </p:stCondLst>
                                        </p:cTn>
                                        <p:tgtEl>
                                          <p:spTgt spid="36"/>
                                        </p:tgtEl>
                                        <p:attrNameLst>
                                          <p:attrName>style.visibility</p:attrName>
                                        </p:attrNameLst>
                                      </p:cBhvr>
                                      <p:to>
                                        <p:strVal val="hidden"/>
                                      </p:to>
                                    </p:set>
                                  </p:childTnLst>
                                </p:cTn>
                              </p:par>
                              <p:par>
                                <p:cTn id="31" presetID="2" presetClass="exit" presetSubtype="2" fill="hold" grpId="0" nodeType="withEffect">
                                  <p:stCondLst>
                                    <p:cond delay="0"/>
                                  </p:stCondLst>
                                  <p:childTnLst>
                                    <p:anim calcmode="lin" valueType="num">
                                      <p:cBhvr additive="base">
                                        <p:cTn id="32" dur="500"/>
                                        <p:tgtEl>
                                          <p:spTgt spid="37"/>
                                        </p:tgtEl>
                                        <p:attrNameLst>
                                          <p:attrName>ppt_x</p:attrName>
                                        </p:attrNameLst>
                                      </p:cBhvr>
                                      <p:tavLst>
                                        <p:tav tm="0">
                                          <p:val>
                                            <p:strVal val="ppt_x"/>
                                          </p:val>
                                        </p:tav>
                                        <p:tav tm="100000">
                                          <p:val>
                                            <p:strVal val="1+ppt_w/2"/>
                                          </p:val>
                                        </p:tav>
                                      </p:tavLst>
                                    </p:anim>
                                    <p:anim calcmode="lin" valueType="num">
                                      <p:cBhvr additive="base">
                                        <p:cTn id="33" dur="500"/>
                                        <p:tgtEl>
                                          <p:spTgt spid="37"/>
                                        </p:tgtEl>
                                        <p:attrNameLst>
                                          <p:attrName>ppt_y</p:attrName>
                                        </p:attrNameLst>
                                      </p:cBhvr>
                                      <p:tavLst>
                                        <p:tav tm="0">
                                          <p:val>
                                            <p:strVal val="ppt_y"/>
                                          </p:val>
                                        </p:tav>
                                        <p:tav tm="100000">
                                          <p:val>
                                            <p:strVal val="ppt_y"/>
                                          </p:val>
                                        </p:tav>
                                      </p:tavLst>
                                    </p:anim>
                                    <p:set>
                                      <p:cBhvr>
                                        <p:cTn id="34" dur="1" fill="hold">
                                          <p:stCondLst>
                                            <p:cond delay="499"/>
                                          </p:stCondLst>
                                        </p:cTn>
                                        <p:tgtEl>
                                          <p:spTgt spid="37"/>
                                        </p:tgtEl>
                                        <p:attrNameLst>
                                          <p:attrName>style.visibility</p:attrName>
                                        </p:attrNameLst>
                                      </p:cBhvr>
                                      <p:to>
                                        <p:strVal val="hidden"/>
                                      </p:to>
                                    </p:set>
                                  </p:childTnLst>
                                </p:cTn>
                              </p:par>
                              <p:par>
                                <p:cTn id="35" presetID="2" presetClass="entr" presetSubtype="1"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0-#ppt_h/2"/>
                                          </p:val>
                                        </p:tav>
                                        <p:tav tm="100000">
                                          <p:val>
                                            <p:strVal val="#ppt_y"/>
                                          </p:val>
                                        </p:tav>
                                      </p:tavLst>
                                    </p:anim>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500"/>
                                        <p:tgtEl>
                                          <p:spTgt spid="5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500"/>
                                        <p:tgtEl>
                                          <p:spTgt spid="3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fade">
                                      <p:cBhvr>
                                        <p:cTn id="107" dur="500"/>
                                        <p:tgtEl>
                                          <p:spTgt spid="87"/>
                                        </p:tgtEl>
                                      </p:cBhvr>
                                    </p:animEffect>
                                  </p:childTnLst>
                                </p:cTn>
                              </p:par>
                            </p:childTnLst>
                          </p:cTn>
                        </p:par>
                        <p:par>
                          <p:cTn id="108" fill="hold">
                            <p:stCondLst>
                              <p:cond delay="1000"/>
                            </p:stCondLst>
                            <p:childTnLst>
                              <p:par>
                                <p:cTn id="109" presetID="10" presetClass="entr" presetSubtype="0" fill="hold" nodeType="afterEffect">
                                  <p:stCondLst>
                                    <p:cond delay="0"/>
                                  </p:stCondLst>
                                  <p:childTnLst>
                                    <p:set>
                                      <p:cBhvr>
                                        <p:cTn id="110" dur="1" fill="hold">
                                          <p:stCondLst>
                                            <p:cond delay="0"/>
                                          </p:stCondLst>
                                        </p:cTn>
                                        <p:tgtEl>
                                          <p:spTgt spid="86"/>
                                        </p:tgtEl>
                                        <p:attrNameLst>
                                          <p:attrName>style.visibility</p:attrName>
                                        </p:attrNameLst>
                                      </p:cBhvr>
                                      <p:to>
                                        <p:strVal val="visible"/>
                                      </p:to>
                                    </p:set>
                                    <p:animEffect transition="in" filter="fade">
                                      <p:cBhvr>
                                        <p:cTn id="11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4" grpId="0" animBg="1"/>
      <p:bldP spid="5" grpId="0" animBg="1"/>
      <p:bldP spid="11" grpId="0"/>
      <p:bldP spid="15" grpId="0"/>
      <p:bldP spid="21" grpId="0"/>
      <p:bldP spid="24" grpId="0"/>
      <p:bldP spid="26" grpId="0"/>
      <p:bldP spid="28" grpId="0"/>
      <p:bldP spid="30" grpId="0"/>
      <p:bldP spid="33" grpId="0" animBg="1"/>
      <p:bldP spid="34" grpId="0" animBg="1"/>
      <p:bldP spid="35" grpId="0" animBg="1"/>
      <p:bldP spid="39" grpId="0" animBg="1"/>
      <p:bldP spid="44" grpId="0" animBg="1"/>
      <p:bldP spid="49" grpId="0" animBg="1"/>
      <p:bldP spid="52" grpId="0" animBg="1"/>
      <p:bldP spid="55" grpId="0" animBg="1"/>
      <p:bldP spid="56" grpId="0" animBg="1"/>
      <p:bldP spid="8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E0B2E00-5211-4294-9E61-6364C51FDF41}"/>
              </a:ext>
            </a:extLst>
          </p:cNvPr>
          <p:cNvPicPr>
            <a:picLocks noGrp="1" noChangeAspect="1"/>
          </p:cNvPicPr>
          <p:nvPr>
            <p:ph sz="quarter" idx="10"/>
          </p:nvPr>
        </p:nvPicPr>
        <p:blipFill>
          <a:blip r:embed="rId2"/>
          <a:stretch>
            <a:fillRect/>
          </a:stretch>
        </p:blipFill>
        <p:spPr>
          <a:xfrm>
            <a:off x="5127585" y="1161732"/>
            <a:ext cx="6832298" cy="2000794"/>
          </a:xfrm>
        </p:spPr>
      </p:pic>
      <p:sp>
        <p:nvSpPr>
          <p:cNvPr id="3" name="Title 2">
            <a:extLst>
              <a:ext uri="{FF2B5EF4-FFF2-40B4-BE49-F238E27FC236}">
                <a16:creationId xmlns:a16="http://schemas.microsoft.com/office/drawing/2014/main" id="{189DE454-F7C8-43E7-921C-BAA2FA335B69}"/>
              </a:ext>
            </a:extLst>
          </p:cNvPr>
          <p:cNvSpPr>
            <a:spLocks noGrp="1"/>
          </p:cNvSpPr>
          <p:nvPr>
            <p:ph type="title"/>
          </p:nvPr>
        </p:nvSpPr>
        <p:spPr>
          <a:xfrm>
            <a:off x="379412" y="255719"/>
            <a:ext cx="11430000" cy="514451"/>
          </a:xfrm>
        </p:spPr>
        <p:txBody>
          <a:bodyPr/>
          <a:lstStyle/>
          <a:p>
            <a:r>
              <a:rPr lang="en-US" dirty="0"/>
              <a:t>Link Layer Packet Structure </a:t>
            </a:r>
            <a:r>
              <a:rPr lang="en-US" b="0" dirty="0"/>
              <a:t>- </a:t>
            </a:r>
            <a:r>
              <a:rPr lang="en-US" dirty="0"/>
              <a:t>Protocol Data Units (PDUs)</a:t>
            </a:r>
          </a:p>
        </p:txBody>
      </p:sp>
      <p:pic>
        <p:nvPicPr>
          <p:cNvPr id="4" name="Picture 3">
            <a:extLst>
              <a:ext uri="{FF2B5EF4-FFF2-40B4-BE49-F238E27FC236}">
                <a16:creationId xmlns:a16="http://schemas.microsoft.com/office/drawing/2014/main" id="{E233BCD5-BAD7-474A-8375-5C87E7EB24AC}"/>
              </a:ext>
            </a:extLst>
          </p:cNvPr>
          <p:cNvPicPr>
            <a:picLocks noChangeAspect="1"/>
          </p:cNvPicPr>
          <p:nvPr/>
        </p:nvPicPr>
        <p:blipFill>
          <a:blip r:embed="rId3"/>
          <a:stretch>
            <a:fillRect/>
          </a:stretch>
        </p:blipFill>
        <p:spPr>
          <a:xfrm>
            <a:off x="5127585" y="4160393"/>
            <a:ext cx="6832299" cy="1868663"/>
          </a:xfrm>
          <a:prstGeom prst="rect">
            <a:avLst/>
          </a:prstGeom>
        </p:spPr>
      </p:pic>
      <p:sp>
        <p:nvSpPr>
          <p:cNvPr id="7" name="Content Placeholder 1">
            <a:extLst>
              <a:ext uri="{FF2B5EF4-FFF2-40B4-BE49-F238E27FC236}">
                <a16:creationId xmlns:a16="http://schemas.microsoft.com/office/drawing/2014/main" id="{D9980108-1D55-4915-9FA9-DDFE809BE31E}"/>
              </a:ext>
            </a:extLst>
          </p:cNvPr>
          <p:cNvSpPr txBox="1">
            <a:spLocks/>
          </p:cNvSpPr>
          <p:nvPr/>
        </p:nvSpPr>
        <p:spPr bwMode="auto">
          <a:xfrm>
            <a:off x="421611" y="969963"/>
            <a:ext cx="4462905" cy="5176837"/>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r>
              <a:rPr lang="en-US" dirty="0"/>
              <a:t>2 Types:</a:t>
            </a:r>
          </a:p>
          <a:p>
            <a:pPr lvl="1"/>
            <a:r>
              <a:rPr lang="en-US" dirty="0"/>
              <a:t>Advertisement Channel PDUs</a:t>
            </a:r>
          </a:p>
          <a:p>
            <a:pPr lvl="1"/>
            <a:r>
              <a:rPr lang="en-US" dirty="0"/>
              <a:t>Data Channel PDUs</a:t>
            </a:r>
          </a:p>
          <a:p>
            <a:endParaRPr lang="en-US" dirty="0"/>
          </a:p>
          <a:p>
            <a:r>
              <a:rPr lang="en-US" dirty="0"/>
              <a:t>Bluetooth SIG introduced Data Length Extensions in v4.2 Specifications.</a:t>
            </a:r>
          </a:p>
          <a:p>
            <a:r>
              <a:rPr lang="en-US" dirty="0"/>
              <a:t>Increased throughput</a:t>
            </a:r>
          </a:p>
          <a:p>
            <a:endParaRPr lang="en-US" dirty="0"/>
          </a:p>
        </p:txBody>
      </p:sp>
    </p:spTree>
    <p:extLst>
      <p:ext uri="{BB962C8B-B14F-4D97-AF65-F5344CB8AC3E}">
        <p14:creationId xmlns:p14="http://schemas.microsoft.com/office/powerpoint/2010/main" val="338521892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91849-484E-4F0D-BEB3-96699FC5AEA5}"/>
              </a:ext>
            </a:extLst>
          </p:cNvPr>
          <p:cNvSpPr>
            <a:spLocks noGrp="1"/>
          </p:cNvSpPr>
          <p:nvPr>
            <p:ph sz="quarter" idx="10"/>
          </p:nvPr>
        </p:nvSpPr>
        <p:spPr/>
        <p:txBody>
          <a:bodyPr/>
          <a:lstStyle/>
          <a:p>
            <a:r>
              <a:rPr lang="en-US" dirty="0"/>
              <a:t>Host gives commands to the controller over HCI</a:t>
            </a:r>
          </a:p>
          <a:p>
            <a:r>
              <a:rPr lang="en-US" dirty="0"/>
              <a:t>Can be a single-chip or dual chip solution.</a:t>
            </a:r>
          </a:p>
          <a:p>
            <a:r>
              <a:rPr lang="en-US" dirty="0"/>
              <a:t>To enable interoperability between host and controllers produced by different manufacturers.</a:t>
            </a:r>
          </a:p>
          <a:p>
            <a:r>
              <a:rPr lang="en-US" dirty="0"/>
              <a:t>Usually HCI UART or USB.</a:t>
            </a:r>
          </a:p>
        </p:txBody>
      </p:sp>
      <p:sp>
        <p:nvSpPr>
          <p:cNvPr id="3" name="Title 2">
            <a:extLst>
              <a:ext uri="{FF2B5EF4-FFF2-40B4-BE49-F238E27FC236}">
                <a16:creationId xmlns:a16="http://schemas.microsoft.com/office/drawing/2014/main" id="{256914DE-DFD1-4CCD-9279-2FAB4116275C}"/>
              </a:ext>
            </a:extLst>
          </p:cNvPr>
          <p:cNvSpPr>
            <a:spLocks noGrp="1"/>
          </p:cNvSpPr>
          <p:nvPr>
            <p:ph type="title"/>
          </p:nvPr>
        </p:nvSpPr>
        <p:spPr/>
        <p:txBody>
          <a:bodyPr/>
          <a:lstStyle/>
          <a:p>
            <a:r>
              <a:rPr lang="en-US" dirty="0"/>
              <a:t>HCI – Host Controller Interface</a:t>
            </a:r>
          </a:p>
        </p:txBody>
      </p:sp>
    </p:spTree>
    <p:extLst>
      <p:ext uri="{BB962C8B-B14F-4D97-AF65-F5344CB8AC3E}">
        <p14:creationId xmlns:p14="http://schemas.microsoft.com/office/powerpoint/2010/main" val="402748926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9E13E3B-03FD-4F8F-85E4-09014D5716FC}"/>
              </a:ext>
            </a:extLst>
          </p:cNvPr>
          <p:cNvPicPr>
            <a:picLocks noGrp="1" noChangeAspect="1"/>
          </p:cNvPicPr>
          <p:nvPr>
            <p:ph sz="quarter" idx="10"/>
          </p:nvPr>
        </p:nvPicPr>
        <p:blipFill>
          <a:blip r:embed="rId2"/>
          <a:stretch>
            <a:fillRect/>
          </a:stretch>
        </p:blipFill>
        <p:spPr>
          <a:xfrm>
            <a:off x="2310197" y="969963"/>
            <a:ext cx="7568431" cy="5176837"/>
          </a:xfrm>
          <a:prstGeom prst="rect">
            <a:avLst/>
          </a:prstGeom>
        </p:spPr>
      </p:pic>
      <p:sp>
        <p:nvSpPr>
          <p:cNvPr id="3" name="Title 2">
            <a:extLst>
              <a:ext uri="{FF2B5EF4-FFF2-40B4-BE49-F238E27FC236}">
                <a16:creationId xmlns:a16="http://schemas.microsoft.com/office/drawing/2014/main" id="{C1BBF62E-CE7D-428D-A163-F32FABA97B2D}"/>
              </a:ext>
            </a:extLst>
          </p:cNvPr>
          <p:cNvSpPr>
            <a:spLocks noGrp="1"/>
          </p:cNvSpPr>
          <p:nvPr>
            <p:ph type="title"/>
          </p:nvPr>
        </p:nvSpPr>
        <p:spPr/>
        <p:txBody>
          <a:bodyPr/>
          <a:lstStyle/>
          <a:p>
            <a:r>
              <a:rPr lang="en-US" dirty="0"/>
              <a:t>OS / Device Compatibility</a:t>
            </a:r>
          </a:p>
        </p:txBody>
      </p:sp>
    </p:spTree>
    <p:extLst>
      <p:ext uri="{BB962C8B-B14F-4D97-AF65-F5344CB8AC3E}">
        <p14:creationId xmlns:p14="http://schemas.microsoft.com/office/powerpoint/2010/main" val="11424567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574E4-82F6-478C-9C5D-93F8DB2D294C}"/>
              </a:ext>
            </a:extLst>
          </p:cNvPr>
          <p:cNvSpPr>
            <a:spLocks noGrp="1"/>
          </p:cNvSpPr>
          <p:nvPr>
            <p:ph sz="quarter" idx="10"/>
          </p:nvPr>
        </p:nvSpPr>
        <p:spPr/>
        <p:txBody>
          <a:bodyPr/>
          <a:lstStyle/>
          <a:p>
            <a:r>
              <a:rPr lang="en-US" dirty="0"/>
              <a:t>Where did the term “Bluetooth” come from?</a:t>
            </a:r>
          </a:p>
          <a:p>
            <a:r>
              <a:rPr lang="en-US" dirty="0"/>
              <a:t>Which are some of the most used profiles in Classic Bluetooth?</a:t>
            </a:r>
          </a:p>
          <a:p>
            <a:r>
              <a:rPr lang="en-US" dirty="0"/>
              <a:t>How can I design a BLE solution to reduce the interference with </a:t>
            </a:r>
            <a:r>
              <a:rPr lang="en-US" dirty="0" err="1"/>
              <a:t>WiFi</a:t>
            </a:r>
            <a:r>
              <a:rPr lang="en-US" dirty="0"/>
              <a:t>?</a:t>
            </a:r>
          </a:p>
        </p:txBody>
      </p:sp>
      <p:sp>
        <p:nvSpPr>
          <p:cNvPr id="3" name="Title 2">
            <a:extLst>
              <a:ext uri="{FF2B5EF4-FFF2-40B4-BE49-F238E27FC236}">
                <a16:creationId xmlns:a16="http://schemas.microsoft.com/office/drawing/2014/main" id="{97322D03-C277-431E-9747-DD32436AD563}"/>
              </a:ext>
            </a:extLst>
          </p:cNvPr>
          <p:cNvSpPr>
            <a:spLocks noGrp="1"/>
          </p:cNvSpPr>
          <p:nvPr>
            <p:ph type="title"/>
          </p:nvPr>
        </p:nvSpPr>
        <p:spPr/>
        <p:txBody>
          <a:bodyPr/>
          <a:lstStyle/>
          <a:p>
            <a:r>
              <a:rPr lang="en-US" dirty="0"/>
              <a:t>Quiz 3</a:t>
            </a:r>
          </a:p>
        </p:txBody>
      </p:sp>
    </p:spTree>
    <p:extLst>
      <p:ext uri="{BB962C8B-B14F-4D97-AF65-F5344CB8AC3E}">
        <p14:creationId xmlns:p14="http://schemas.microsoft.com/office/powerpoint/2010/main" val="36338758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CYW20719 Support in </a:t>
            </a:r>
            <a:r>
              <a:rPr lang="en-US" dirty="0" err="1"/>
              <a:t>Wiced</a:t>
            </a:r>
            <a:r>
              <a:rPr lang="en-US" dirty="0"/>
              <a:t> Studio IDE</a:t>
            </a:r>
          </a:p>
        </p:txBody>
      </p:sp>
    </p:spTree>
    <p:extLst>
      <p:ext uri="{BB962C8B-B14F-4D97-AF65-F5344CB8AC3E}">
        <p14:creationId xmlns:p14="http://schemas.microsoft.com/office/powerpoint/2010/main" val="401123825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Wiced</a:t>
            </a:r>
            <a:r>
              <a:rPr lang="en-US" dirty="0"/>
              <a:t> Studio IDE</a:t>
            </a:r>
          </a:p>
        </p:txBody>
      </p:sp>
      <p:sp>
        <p:nvSpPr>
          <p:cNvPr id="5" name="Content Placeholder 1"/>
          <p:cNvSpPr txBox="1">
            <a:spLocks/>
          </p:cNvSpPr>
          <p:nvPr/>
        </p:nvSpPr>
        <p:spPr bwMode="auto">
          <a:xfrm>
            <a:off x="95040" y="909792"/>
            <a:ext cx="11913458" cy="4730843"/>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290512" indent="-285750"/>
            <a:r>
              <a:rPr lang="en-US" sz="2600" dirty="0" err="1"/>
              <a:t>Wiced</a:t>
            </a:r>
            <a:r>
              <a:rPr lang="en-US" sz="2600" dirty="0"/>
              <a:t> Studio™ software is a set of tools that enable you to integrate Cypress devices into your existing development methodology</a:t>
            </a:r>
          </a:p>
          <a:p>
            <a:pPr marL="290512" indent="-285750"/>
            <a:r>
              <a:rPr lang="en-US" sz="2600" dirty="0" err="1"/>
              <a:t>Wiced</a:t>
            </a:r>
            <a:r>
              <a:rPr lang="en-US" sz="2600" dirty="0"/>
              <a:t> Studio is an IDE based on Eclipse IDE that supports Cypress Wireless connectivity devices with the help Bluetooth SDK and </a:t>
            </a:r>
            <a:r>
              <a:rPr lang="en-US" sz="2600" dirty="0" err="1"/>
              <a:t>WiFi</a:t>
            </a:r>
            <a:r>
              <a:rPr lang="en-US" sz="2600" dirty="0"/>
              <a:t> SDK.</a:t>
            </a:r>
          </a:p>
          <a:p>
            <a:pPr marL="290512" indent="-285750"/>
            <a:r>
              <a:rPr lang="en-US" sz="2600" dirty="0"/>
              <a:t>For the workshop, We’ will concentrate mostly on the BLE peripheral side.</a:t>
            </a:r>
          </a:p>
          <a:p>
            <a:pPr marL="290512" indent="-285750"/>
            <a:r>
              <a:rPr lang="en-US" sz="2600" dirty="0"/>
              <a:t>For further learning on Classic Bluetooth, BLE Mesh and OTA, please refer to the Cypress Semiconductor </a:t>
            </a:r>
            <a:r>
              <a:rPr lang="en-US" sz="2600" dirty="0" err="1"/>
              <a:t>Github</a:t>
            </a:r>
            <a:r>
              <a:rPr lang="en-US" sz="2600" dirty="0"/>
              <a:t> repository on the theory and implementation of applications.</a:t>
            </a:r>
          </a:p>
        </p:txBody>
      </p:sp>
    </p:spTree>
    <p:extLst>
      <p:ext uri="{BB962C8B-B14F-4D97-AF65-F5344CB8AC3E}">
        <p14:creationId xmlns:p14="http://schemas.microsoft.com/office/powerpoint/2010/main" val="12432160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0A682A-A688-4649-AE33-82585D609DCB}"/>
              </a:ext>
            </a:extLst>
          </p:cNvPr>
          <p:cNvSpPr>
            <a:spLocks noGrp="1"/>
          </p:cNvSpPr>
          <p:nvPr>
            <p:ph sz="quarter" idx="10"/>
          </p:nvPr>
        </p:nvSpPr>
        <p:spPr/>
        <p:txBody>
          <a:bodyPr/>
          <a:lstStyle/>
          <a:p>
            <a:r>
              <a:rPr lang="en-US" dirty="0"/>
              <a:t>IC Fabs: </a:t>
            </a:r>
            <a:r>
              <a:rPr lang="en-US" dirty="0">
                <a:solidFill>
                  <a:schemeClr val="bg2"/>
                </a:solidFill>
              </a:rPr>
              <a:t>TSMC, Samsung, UMC, Global Foundries, </a:t>
            </a:r>
            <a:r>
              <a:rPr lang="en-US" b="1" dirty="0">
                <a:solidFill>
                  <a:schemeClr val="bg2"/>
                </a:solidFill>
              </a:rPr>
              <a:t>Cypress</a:t>
            </a:r>
            <a:r>
              <a:rPr lang="en-US" dirty="0">
                <a:solidFill>
                  <a:schemeClr val="bg2"/>
                </a:solidFill>
              </a:rPr>
              <a:t>., etc.</a:t>
            </a:r>
          </a:p>
          <a:p>
            <a:r>
              <a:rPr lang="en-US" dirty="0"/>
              <a:t>IC Packaging: </a:t>
            </a:r>
            <a:r>
              <a:rPr lang="en-US" dirty="0">
                <a:solidFill>
                  <a:schemeClr val="bg2"/>
                </a:solidFill>
              </a:rPr>
              <a:t>ASE Technology Holding, Amkor Technology, JCET, SPIL., etc.</a:t>
            </a:r>
          </a:p>
          <a:p>
            <a:r>
              <a:rPr lang="en-US" dirty="0"/>
              <a:t>Fab Machines: </a:t>
            </a:r>
            <a:r>
              <a:rPr lang="en-US" dirty="0">
                <a:solidFill>
                  <a:schemeClr val="bg2"/>
                </a:solidFill>
              </a:rPr>
              <a:t>KLA </a:t>
            </a:r>
            <a:r>
              <a:rPr lang="en-US" dirty="0" err="1">
                <a:solidFill>
                  <a:schemeClr val="bg2"/>
                </a:solidFill>
              </a:rPr>
              <a:t>Tencor</a:t>
            </a:r>
            <a:r>
              <a:rPr lang="en-US" dirty="0">
                <a:solidFill>
                  <a:schemeClr val="bg2"/>
                </a:solidFill>
              </a:rPr>
              <a:t>, Applied Materials, ASML., etc.</a:t>
            </a:r>
          </a:p>
          <a:p>
            <a:r>
              <a:rPr lang="en-US" dirty="0"/>
              <a:t>IC Design: </a:t>
            </a:r>
            <a:r>
              <a:rPr lang="en-US" b="1" dirty="0">
                <a:solidFill>
                  <a:schemeClr val="bg2"/>
                </a:solidFill>
              </a:rPr>
              <a:t>Cypress</a:t>
            </a:r>
            <a:r>
              <a:rPr lang="en-US" dirty="0">
                <a:solidFill>
                  <a:schemeClr val="bg2"/>
                </a:solidFill>
              </a:rPr>
              <a:t>, AMD, Intel, Samsung, QCOM, TI, NXP, Infineon, Xilinx, Lattice, </a:t>
            </a:r>
            <a:r>
              <a:rPr lang="en-US" dirty="0" err="1">
                <a:solidFill>
                  <a:schemeClr val="bg2"/>
                </a:solidFill>
              </a:rPr>
              <a:t>SignalChip</a:t>
            </a:r>
            <a:r>
              <a:rPr lang="en-US" dirty="0">
                <a:solidFill>
                  <a:schemeClr val="bg2"/>
                </a:solidFill>
              </a:rPr>
              <a:t>., etc.</a:t>
            </a:r>
          </a:p>
          <a:p>
            <a:r>
              <a:rPr lang="en-US" dirty="0"/>
              <a:t>EDA: </a:t>
            </a:r>
            <a:r>
              <a:rPr lang="en-US" dirty="0">
                <a:solidFill>
                  <a:schemeClr val="bg2"/>
                </a:solidFill>
              </a:rPr>
              <a:t>Cadence, Synopsys, Mentor Graphics, AutoCAD., etc.</a:t>
            </a:r>
          </a:p>
          <a:p>
            <a:r>
              <a:rPr lang="en-US" dirty="0"/>
              <a:t>Instrumentation/Mathematical Analysis: </a:t>
            </a:r>
            <a:r>
              <a:rPr lang="en-US" dirty="0">
                <a:solidFill>
                  <a:schemeClr val="bg2"/>
                </a:solidFill>
              </a:rPr>
              <a:t>National Instruments(AWR Corporation), </a:t>
            </a:r>
            <a:r>
              <a:rPr lang="en-US" dirty="0" err="1">
                <a:solidFill>
                  <a:schemeClr val="bg2"/>
                </a:solidFill>
              </a:rPr>
              <a:t>Mathworks</a:t>
            </a:r>
            <a:r>
              <a:rPr lang="en-US" dirty="0">
                <a:solidFill>
                  <a:schemeClr val="bg2"/>
                </a:solidFill>
              </a:rPr>
              <a:t>, Ansys, Keysight, Agilent, Rohde &amp; Schwarz, Teledyne </a:t>
            </a:r>
            <a:r>
              <a:rPr lang="en-US" dirty="0" err="1">
                <a:solidFill>
                  <a:schemeClr val="bg2"/>
                </a:solidFill>
              </a:rPr>
              <a:t>Lecroy</a:t>
            </a:r>
            <a:r>
              <a:rPr lang="en-US" dirty="0">
                <a:solidFill>
                  <a:schemeClr val="bg2"/>
                </a:solidFill>
              </a:rPr>
              <a:t>., etc.</a:t>
            </a:r>
          </a:p>
          <a:p>
            <a:r>
              <a:rPr lang="en-US" dirty="0"/>
              <a:t>Consumer Elec. : </a:t>
            </a:r>
            <a:r>
              <a:rPr lang="en-US" dirty="0">
                <a:solidFill>
                  <a:schemeClr val="bg2"/>
                </a:solidFill>
              </a:rPr>
              <a:t>Fitbit, Garmin, Philips, Amazon(Lab 126), Western Digital., etc.</a:t>
            </a:r>
          </a:p>
          <a:p>
            <a:r>
              <a:rPr lang="en-US" dirty="0"/>
              <a:t>OEMs/ODMs: </a:t>
            </a:r>
            <a:r>
              <a:rPr lang="en-US" dirty="0">
                <a:solidFill>
                  <a:schemeClr val="bg2"/>
                </a:solidFill>
              </a:rPr>
              <a:t>Apple, Samsung, Nokia, Huawei, Compal, </a:t>
            </a:r>
            <a:r>
              <a:rPr lang="en-US" dirty="0" err="1">
                <a:solidFill>
                  <a:schemeClr val="bg2"/>
                </a:solidFill>
              </a:rPr>
              <a:t>Westron</a:t>
            </a:r>
            <a:r>
              <a:rPr lang="en-US" dirty="0">
                <a:solidFill>
                  <a:schemeClr val="bg2"/>
                </a:solidFill>
              </a:rPr>
              <a:t>, Foxconn., etc.</a:t>
            </a:r>
          </a:p>
          <a:p>
            <a:r>
              <a:rPr lang="en-US" dirty="0"/>
              <a:t>Distributors/Module Vendors: </a:t>
            </a:r>
            <a:r>
              <a:rPr lang="en-US" dirty="0">
                <a:solidFill>
                  <a:schemeClr val="bg2"/>
                </a:solidFill>
              </a:rPr>
              <a:t>AVNET, Arrow, Digi-key, mouser., etc.</a:t>
            </a:r>
          </a:p>
          <a:p>
            <a:endParaRPr lang="en-US" dirty="0"/>
          </a:p>
        </p:txBody>
      </p:sp>
      <p:sp>
        <p:nvSpPr>
          <p:cNvPr id="3" name="Title 2">
            <a:extLst>
              <a:ext uri="{FF2B5EF4-FFF2-40B4-BE49-F238E27FC236}">
                <a16:creationId xmlns:a16="http://schemas.microsoft.com/office/drawing/2014/main" id="{9BDE2702-1E81-447E-BC1F-DF5A267AB57F}"/>
              </a:ext>
            </a:extLst>
          </p:cNvPr>
          <p:cNvSpPr>
            <a:spLocks noGrp="1"/>
          </p:cNvSpPr>
          <p:nvPr>
            <p:ph type="title"/>
          </p:nvPr>
        </p:nvSpPr>
        <p:spPr>
          <a:xfrm>
            <a:off x="379412" y="218774"/>
            <a:ext cx="11430000" cy="514451"/>
          </a:xfrm>
        </p:spPr>
        <p:txBody>
          <a:bodyPr/>
          <a:lstStyle/>
          <a:p>
            <a:r>
              <a:rPr lang="en-US" dirty="0"/>
              <a:t>Players (Same Firm may play in different business units) </a:t>
            </a:r>
          </a:p>
        </p:txBody>
      </p:sp>
    </p:spTree>
    <p:extLst>
      <p:ext uri="{BB962C8B-B14F-4D97-AF65-F5344CB8AC3E}">
        <p14:creationId xmlns:p14="http://schemas.microsoft.com/office/powerpoint/2010/main" val="35510002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63F645-D5EA-4883-B46D-3C4B91A307EC}"/>
              </a:ext>
            </a:extLst>
          </p:cNvPr>
          <p:cNvPicPr>
            <a:picLocks noGrp="1" noChangeAspect="1"/>
          </p:cNvPicPr>
          <p:nvPr>
            <p:ph sz="quarter" idx="10"/>
          </p:nvPr>
        </p:nvPicPr>
        <p:blipFill>
          <a:blip r:embed="rId2"/>
          <a:stretch>
            <a:fillRect/>
          </a:stretch>
        </p:blipFill>
        <p:spPr>
          <a:xfrm>
            <a:off x="1374789" y="969963"/>
            <a:ext cx="9439247" cy="5176837"/>
          </a:xfrm>
        </p:spPr>
      </p:pic>
      <p:sp>
        <p:nvSpPr>
          <p:cNvPr id="3" name="Title 2">
            <a:extLst>
              <a:ext uri="{FF2B5EF4-FFF2-40B4-BE49-F238E27FC236}">
                <a16:creationId xmlns:a16="http://schemas.microsoft.com/office/drawing/2014/main" id="{67DEE8D0-B52C-4C59-A546-B4831E14EC47}"/>
              </a:ext>
            </a:extLst>
          </p:cNvPr>
          <p:cNvSpPr>
            <a:spLocks noGrp="1"/>
          </p:cNvSpPr>
          <p:nvPr>
            <p:ph type="title"/>
          </p:nvPr>
        </p:nvSpPr>
        <p:spPr>
          <a:xfrm>
            <a:off x="379412" y="244702"/>
            <a:ext cx="11430000" cy="514451"/>
          </a:xfrm>
        </p:spPr>
        <p:txBody>
          <a:bodyPr/>
          <a:lstStyle/>
          <a:p>
            <a:r>
              <a:rPr lang="en-US" dirty="0"/>
              <a:t>A Glimpse of </a:t>
            </a:r>
            <a:r>
              <a:rPr lang="en-US" dirty="0" err="1"/>
              <a:t>Wiced</a:t>
            </a:r>
            <a:r>
              <a:rPr lang="en-US" dirty="0"/>
              <a:t> Studio</a:t>
            </a:r>
          </a:p>
        </p:txBody>
      </p:sp>
    </p:spTree>
    <p:extLst>
      <p:ext uri="{BB962C8B-B14F-4D97-AF65-F5344CB8AC3E}">
        <p14:creationId xmlns:p14="http://schemas.microsoft.com/office/powerpoint/2010/main" val="379849018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4F62496-956B-43DF-A475-6AF065CE6E8F}"/>
              </a:ext>
            </a:extLst>
          </p:cNvPr>
          <p:cNvPicPr>
            <a:picLocks noGrp="1" noChangeAspect="1"/>
          </p:cNvPicPr>
          <p:nvPr>
            <p:ph sz="quarter" idx="10"/>
          </p:nvPr>
        </p:nvPicPr>
        <p:blipFill>
          <a:blip r:embed="rId2"/>
          <a:stretch>
            <a:fillRect/>
          </a:stretch>
        </p:blipFill>
        <p:spPr>
          <a:xfrm>
            <a:off x="2845647" y="969963"/>
            <a:ext cx="6497530" cy="5176837"/>
          </a:xfrm>
          <a:prstGeom prst="rect">
            <a:avLst/>
          </a:prstGeom>
        </p:spPr>
      </p:pic>
      <p:sp>
        <p:nvSpPr>
          <p:cNvPr id="3" name="Title 2">
            <a:extLst>
              <a:ext uri="{FF2B5EF4-FFF2-40B4-BE49-F238E27FC236}">
                <a16:creationId xmlns:a16="http://schemas.microsoft.com/office/drawing/2014/main" id="{89784DF3-E5ED-4DD6-99C1-EF55D6C488C6}"/>
              </a:ext>
            </a:extLst>
          </p:cNvPr>
          <p:cNvSpPr>
            <a:spLocks noGrp="1"/>
          </p:cNvSpPr>
          <p:nvPr>
            <p:ph type="title"/>
          </p:nvPr>
        </p:nvSpPr>
        <p:spPr/>
        <p:txBody>
          <a:bodyPr/>
          <a:lstStyle/>
          <a:p>
            <a:r>
              <a:rPr lang="en-US" dirty="0"/>
              <a:t>Minimal Application – Hello World of </a:t>
            </a:r>
            <a:r>
              <a:rPr lang="en-US" dirty="0" err="1"/>
              <a:t>Wiced</a:t>
            </a:r>
            <a:r>
              <a:rPr lang="en-US" dirty="0"/>
              <a:t> Environment</a:t>
            </a:r>
          </a:p>
        </p:txBody>
      </p:sp>
    </p:spTree>
    <p:extLst>
      <p:ext uri="{BB962C8B-B14F-4D97-AF65-F5344CB8AC3E}">
        <p14:creationId xmlns:p14="http://schemas.microsoft.com/office/powerpoint/2010/main" val="374809076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CYW20719 Device Architecture</a:t>
            </a:r>
          </a:p>
        </p:txBody>
      </p:sp>
    </p:spTree>
    <p:extLst>
      <p:ext uri="{BB962C8B-B14F-4D97-AF65-F5344CB8AC3E}">
        <p14:creationId xmlns:p14="http://schemas.microsoft.com/office/powerpoint/2010/main" val="33507787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F1DB94-BB4B-4F13-A0DE-49E8176AB34B}"/>
              </a:ext>
            </a:extLst>
          </p:cNvPr>
          <p:cNvSpPr>
            <a:spLocks noGrp="1"/>
          </p:cNvSpPr>
          <p:nvPr>
            <p:ph type="title"/>
          </p:nvPr>
        </p:nvSpPr>
        <p:spPr/>
        <p:txBody>
          <a:bodyPr/>
          <a:lstStyle/>
          <a:p>
            <a:r>
              <a:rPr lang="en-US" dirty="0"/>
              <a:t>CYW20719 Block Diagram</a:t>
            </a:r>
          </a:p>
        </p:txBody>
      </p:sp>
      <p:pic>
        <p:nvPicPr>
          <p:cNvPr id="6" name="Content Placeholder 5">
            <a:extLst>
              <a:ext uri="{FF2B5EF4-FFF2-40B4-BE49-F238E27FC236}">
                <a16:creationId xmlns:a16="http://schemas.microsoft.com/office/drawing/2014/main" id="{9845EDE7-22B7-4984-A470-CFA991756571}"/>
              </a:ext>
            </a:extLst>
          </p:cNvPr>
          <p:cNvPicPr>
            <a:picLocks noGrp="1" noChangeAspect="1"/>
          </p:cNvPicPr>
          <p:nvPr>
            <p:ph sz="quarter" idx="10"/>
          </p:nvPr>
        </p:nvPicPr>
        <p:blipFill>
          <a:blip r:embed="rId2"/>
          <a:stretch>
            <a:fillRect/>
          </a:stretch>
        </p:blipFill>
        <p:spPr bwMode="auto">
          <a:xfrm>
            <a:off x="5733424" y="852652"/>
            <a:ext cx="6283084" cy="497549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32">
            <a:extLst>
              <a:ext uri="{FF2B5EF4-FFF2-40B4-BE49-F238E27FC236}">
                <a16:creationId xmlns:a16="http://schemas.microsoft.com/office/drawing/2014/main" id="{B25DEEE2-67AD-4BFD-9159-A0056EB82503}"/>
              </a:ext>
            </a:extLst>
          </p:cNvPr>
          <p:cNvSpPr>
            <a:spLocks noChangeArrowheads="1"/>
          </p:cNvSpPr>
          <p:nvPr/>
        </p:nvSpPr>
        <p:spPr bwMode="auto">
          <a:xfrm>
            <a:off x="379412" y="1036924"/>
            <a:ext cx="5163375" cy="4027384"/>
          </a:xfrm>
          <a:prstGeom prst="rect">
            <a:avLst/>
          </a:prstGeom>
          <a:solidFill>
            <a:srgbClr val="F2F2F2"/>
          </a:solidFill>
          <a:ln w="12700">
            <a:solidFill>
              <a:schemeClr val="bg2"/>
            </a:solidFill>
            <a:round/>
            <a:headEnd/>
            <a:tailEnd/>
          </a:ln>
        </p:spPr>
        <p:txBody>
          <a:bodyPr lIns="109728" tIns="164592" rIns="91440" bIns="36576"/>
          <a:lstStyle/>
          <a:p>
            <a:pPr marL="122238" indent="-122238" eaLnBrk="0" fontAlgn="base" hangingPunct="0">
              <a:spcBef>
                <a:spcPts val="600"/>
              </a:spcBef>
              <a:spcAft>
                <a:spcPct val="0"/>
              </a:spcAft>
              <a:buClr>
                <a:schemeClr val="accent1"/>
              </a:buClr>
              <a:buSzPct val="100000"/>
              <a:buFont typeface="Wingdings" pitchFamily="2" charset="2"/>
              <a:buChar char="§"/>
              <a:defRPr/>
            </a:pPr>
            <a:r>
              <a:rPr lang="en-US" sz="1300" b="1" dirty="0">
                <a:cs typeface="Arial" charset="0"/>
              </a:rPr>
              <a:t>Bluetooth v5.0, Basic Rate + Enhanced Data Rate + Bluetooth Low Energy and BLE Mesh</a:t>
            </a:r>
          </a:p>
          <a:p>
            <a:pPr marL="292608" lvl="1" indent="-173736" fontAlgn="base">
              <a:spcBef>
                <a:spcPts val="100"/>
              </a:spcBef>
              <a:spcAft>
                <a:spcPct val="0"/>
              </a:spcAft>
              <a:buClr>
                <a:srgbClr val="4675BA"/>
              </a:buClr>
              <a:buSzPct val="100000"/>
              <a:buFont typeface="Arial" panose="020B0604020202020204" pitchFamily="34" charset="0"/>
              <a:buChar char="–"/>
              <a:defRPr/>
            </a:pPr>
            <a:r>
              <a:rPr lang="en-US" sz="1300" dirty="0">
                <a:solidFill>
                  <a:srgbClr val="000000"/>
                </a:solidFill>
                <a:ea typeface="ＭＳ Ｐゴシック" pitchFamily="34" charset="-128"/>
              </a:rPr>
              <a:t>Industry’s most widely deployed Bluetooth stack</a:t>
            </a:r>
          </a:p>
          <a:p>
            <a:pPr marL="292608" lvl="1" indent="-173736" fontAlgn="base">
              <a:spcBef>
                <a:spcPts val="100"/>
              </a:spcBef>
              <a:spcAft>
                <a:spcPct val="0"/>
              </a:spcAft>
              <a:buClr>
                <a:srgbClr val="4675BA"/>
              </a:buClr>
              <a:buSzPct val="100000"/>
              <a:buFont typeface="Arial" panose="020B0604020202020204" pitchFamily="34" charset="0"/>
              <a:buChar char="–"/>
              <a:defRPr/>
            </a:pPr>
            <a:r>
              <a:rPr lang="en-US" altLang="en-US" sz="1300" dirty="0">
                <a:solidFill>
                  <a:srgbClr val="000000"/>
                </a:solidFill>
                <a:ea typeface="ＭＳ Ｐゴシック" pitchFamily="34" charset="-128"/>
              </a:rPr>
              <a:t>2-Mbps LE support</a:t>
            </a:r>
          </a:p>
          <a:p>
            <a:pPr marL="292608" lvl="1" indent="-173736" fontAlgn="base">
              <a:spcBef>
                <a:spcPts val="100"/>
              </a:spcBef>
              <a:spcAft>
                <a:spcPct val="0"/>
              </a:spcAft>
              <a:buClr>
                <a:srgbClr val="4675BA"/>
              </a:buClr>
              <a:buSzPct val="100000"/>
              <a:buFont typeface="Arial" panose="020B0604020202020204" pitchFamily="34" charset="0"/>
              <a:buChar char="–"/>
              <a:defRPr/>
            </a:pPr>
            <a:r>
              <a:rPr lang="en-US" sz="1300" dirty="0">
                <a:solidFill>
                  <a:srgbClr val="000000"/>
                </a:solidFill>
                <a:ea typeface="ＭＳ Ｐゴシック" pitchFamily="34" charset="-128"/>
              </a:rPr>
              <a:t>2 MB ROM for Bluetooth stack, Mesh, </a:t>
            </a:r>
            <a:r>
              <a:rPr lang="en-US" sz="1300" dirty="0" err="1">
                <a:solidFill>
                  <a:srgbClr val="000000"/>
                </a:solidFill>
                <a:ea typeface="ＭＳ Ｐゴシック" pitchFamily="34" charset="-128"/>
              </a:rPr>
              <a:t>Threadx</a:t>
            </a:r>
            <a:r>
              <a:rPr lang="en-US" sz="1300" dirty="0">
                <a:solidFill>
                  <a:srgbClr val="000000"/>
                </a:solidFill>
                <a:ea typeface="ＭＳ Ｐゴシック" pitchFamily="34" charset="-128"/>
              </a:rPr>
              <a:t> and other key libraries to let most applications fit in small flash footprint</a:t>
            </a:r>
          </a:p>
          <a:p>
            <a:pPr marL="122238" indent="-122238" eaLnBrk="0" fontAlgn="base" hangingPunct="0">
              <a:spcBef>
                <a:spcPts val="600"/>
              </a:spcBef>
              <a:spcAft>
                <a:spcPct val="0"/>
              </a:spcAft>
              <a:buClr>
                <a:schemeClr val="accent1"/>
              </a:buClr>
              <a:buSzPct val="100000"/>
              <a:buFont typeface="Wingdings" pitchFamily="2" charset="2"/>
              <a:buChar char="§"/>
              <a:defRPr/>
            </a:pPr>
            <a:r>
              <a:rPr lang="en-US" sz="1300" b="1" dirty="0">
                <a:cs typeface="Arial" charset="0"/>
              </a:rPr>
              <a:t>Ultra low power BLE</a:t>
            </a:r>
          </a:p>
          <a:p>
            <a:pPr marL="292608" lvl="1" indent="-173736" fontAlgn="base">
              <a:spcBef>
                <a:spcPts val="100"/>
              </a:spcBef>
              <a:spcAft>
                <a:spcPct val="0"/>
              </a:spcAft>
              <a:buClr>
                <a:srgbClr val="4675BA"/>
              </a:buClr>
              <a:buSzPct val="100000"/>
              <a:buFont typeface="Arial" panose="020B0604020202020204" pitchFamily="34" charset="0"/>
              <a:buChar char="–"/>
              <a:defRPr/>
            </a:pPr>
            <a:r>
              <a:rPr lang="en-US" sz="1300" dirty="0">
                <a:solidFill>
                  <a:srgbClr val="000000"/>
                </a:solidFill>
                <a:ea typeface="ＭＳ Ｐゴシック" pitchFamily="34" charset="-128"/>
              </a:rPr>
              <a:t>BLE - 14 </a:t>
            </a:r>
            <a:r>
              <a:rPr lang="en-US" sz="1300" dirty="0" err="1">
                <a:solidFill>
                  <a:srgbClr val="000000"/>
                </a:solidFill>
                <a:ea typeface="ＭＳ Ｐゴシック" pitchFamily="34" charset="-128"/>
              </a:rPr>
              <a:t>uA</a:t>
            </a:r>
            <a:r>
              <a:rPr lang="en-US" sz="1300" dirty="0">
                <a:solidFill>
                  <a:srgbClr val="000000"/>
                </a:solidFill>
                <a:ea typeface="ＭＳ Ｐゴシック" pitchFamily="34" charset="-128"/>
              </a:rPr>
              <a:t> Tx @ 0 dBm and 122 </a:t>
            </a:r>
            <a:r>
              <a:rPr lang="en-US" sz="1300" dirty="0" err="1">
                <a:solidFill>
                  <a:srgbClr val="000000"/>
                </a:solidFill>
                <a:ea typeface="ＭＳ Ｐゴシック" pitchFamily="34" charset="-128"/>
              </a:rPr>
              <a:t>uA</a:t>
            </a:r>
            <a:r>
              <a:rPr lang="en-US" sz="1300" dirty="0">
                <a:solidFill>
                  <a:srgbClr val="000000"/>
                </a:solidFill>
                <a:ea typeface="ＭＳ Ｐゴシック" pitchFamily="34" charset="-128"/>
              </a:rPr>
              <a:t> Rx </a:t>
            </a:r>
          </a:p>
          <a:p>
            <a:pPr marL="122238" indent="-122238" eaLnBrk="0" fontAlgn="base" hangingPunct="0">
              <a:spcBef>
                <a:spcPts val="600"/>
              </a:spcBef>
              <a:spcAft>
                <a:spcPct val="0"/>
              </a:spcAft>
              <a:buClr>
                <a:schemeClr val="accent1"/>
              </a:buClr>
              <a:buSzPct val="100000"/>
              <a:buFont typeface="Wingdings" pitchFamily="2" charset="2"/>
              <a:buChar char="§"/>
              <a:defRPr/>
            </a:pPr>
            <a:r>
              <a:rPr lang="en-US" sz="1300" b="1" dirty="0">
                <a:cs typeface="Arial" charset="0"/>
              </a:rPr>
              <a:t>High transmit power to achieve long range </a:t>
            </a:r>
          </a:p>
          <a:p>
            <a:pPr marL="292608" lvl="1" indent="-173736" fontAlgn="base">
              <a:spcBef>
                <a:spcPts val="100"/>
              </a:spcBef>
              <a:spcAft>
                <a:spcPct val="0"/>
              </a:spcAft>
              <a:buClr>
                <a:srgbClr val="4675BA"/>
              </a:buClr>
              <a:buSzPct val="100000"/>
              <a:buFont typeface="Arial" panose="020B0604020202020204" pitchFamily="34" charset="0"/>
              <a:buChar char="–"/>
              <a:defRPr/>
            </a:pPr>
            <a:r>
              <a:rPr lang="en-US" sz="1300" dirty="0">
                <a:solidFill>
                  <a:srgbClr val="000000"/>
                </a:solidFill>
                <a:ea typeface="ＭＳ Ｐゴシック" pitchFamily="34" charset="-128"/>
              </a:rPr>
              <a:t>CYW20719 - 4 dBm Tx BLE mode and 0 dBm Tx in EDR </a:t>
            </a:r>
          </a:p>
          <a:p>
            <a:pPr marL="122238" indent="-122238" eaLnBrk="0" fontAlgn="base" hangingPunct="0">
              <a:spcBef>
                <a:spcPts val="600"/>
              </a:spcBef>
              <a:spcAft>
                <a:spcPct val="0"/>
              </a:spcAft>
              <a:buClr>
                <a:srgbClr val="4675BA"/>
              </a:buClr>
              <a:buSzPct val="100000"/>
              <a:buFont typeface="Wingdings" pitchFamily="2" charset="2"/>
              <a:buChar char="§"/>
              <a:defRPr/>
            </a:pPr>
            <a:r>
              <a:rPr lang="en-US" sz="1300" b="1" dirty="0">
                <a:solidFill>
                  <a:srgbClr val="000000"/>
                </a:solidFill>
                <a:cs typeface="Arial" charset="0"/>
              </a:rPr>
              <a:t>MCU Subsystem</a:t>
            </a:r>
          </a:p>
          <a:p>
            <a:pPr marL="292608" lvl="1" indent="-173736" fontAlgn="base">
              <a:spcBef>
                <a:spcPts val="100"/>
              </a:spcBef>
              <a:spcAft>
                <a:spcPct val="0"/>
              </a:spcAft>
              <a:buClr>
                <a:srgbClr val="4675BA"/>
              </a:buClr>
              <a:buSzPct val="100000"/>
              <a:buFont typeface="Arial" panose="020B0604020202020204" pitchFamily="34" charset="0"/>
              <a:buChar char="–"/>
              <a:defRPr/>
            </a:pPr>
            <a:r>
              <a:rPr lang="en-US" sz="1300" dirty="0">
                <a:solidFill>
                  <a:srgbClr val="000000"/>
                </a:solidFill>
                <a:ea typeface="ＭＳ Ｐゴシック" pitchFamily="34" charset="-128"/>
              </a:rPr>
              <a:t>96-MHz Cortex</a:t>
            </a:r>
            <a:r>
              <a:rPr lang="en-US" sz="1300" baseline="30000" dirty="0">
                <a:solidFill>
                  <a:srgbClr val="000000"/>
                </a:solidFill>
                <a:ea typeface="ＭＳ Ｐゴシック" pitchFamily="34" charset="-128"/>
              </a:rPr>
              <a:t>®</a:t>
            </a:r>
            <a:r>
              <a:rPr lang="en-US" sz="1300" dirty="0">
                <a:solidFill>
                  <a:srgbClr val="000000"/>
                </a:solidFill>
                <a:ea typeface="ＭＳ Ｐゴシック" pitchFamily="34" charset="-128"/>
              </a:rPr>
              <a:t>-M4</a:t>
            </a:r>
          </a:p>
          <a:p>
            <a:pPr marL="292608" lvl="1" indent="-173736" fontAlgn="base">
              <a:spcBef>
                <a:spcPts val="100"/>
              </a:spcBef>
              <a:spcAft>
                <a:spcPct val="0"/>
              </a:spcAft>
              <a:buClr>
                <a:srgbClr val="4675BA"/>
              </a:buClr>
              <a:buSzPct val="100000"/>
              <a:buFont typeface="Arial" panose="020B0604020202020204" pitchFamily="34" charset="0"/>
              <a:buChar char="–"/>
              <a:defRPr/>
            </a:pPr>
            <a:r>
              <a:rPr lang="en-US" sz="1300" dirty="0">
                <a:solidFill>
                  <a:srgbClr val="000000"/>
                </a:solidFill>
                <a:ea typeface="ＭＳ Ｐゴシック" pitchFamily="34" charset="-128"/>
              </a:rPr>
              <a:t>512KB SRAM, 1MB Flash</a:t>
            </a:r>
          </a:p>
          <a:p>
            <a:pPr marL="122238" indent="-122238" eaLnBrk="0" fontAlgn="base" hangingPunct="0">
              <a:spcBef>
                <a:spcPts val="600"/>
              </a:spcBef>
              <a:spcAft>
                <a:spcPct val="0"/>
              </a:spcAft>
              <a:buClr>
                <a:srgbClr val="4675BA"/>
              </a:buClr>
              <a:buSzPct val="100000"/>
              <a:buFont typeface="Wingdings" pitchFamily="2" charset="2"/>
              <a:buChar char="§"/>
              <a:defRPr/>
            </a:pPr>
            <a:r>
              <a:rPr lang="en-US" sz="1300" b="1" dirty="0">
                <a:solidFill>
                  <a:srgbClr val="000000"/>
                </a:solidFill>
                <a:cs typeface="Arial" charset="0"/>
              </a:rPr>
              <a:t>Packages</a:t>
            </a:r>
          </a:p>
          <a:p>
            <a:pPr marL="292608" lvl="1" indent="-173736" fontAlgn="base">
              <a:spcBef>
                <a:spcPts val="100"/>
              </a:spcBef>
              <a:spcAft>
                <a:spcPct val="0"/>
              </a:spcAft>
              <a:buClr>
                <a:srgbClr val="4675BA"/>
              </a:buClr>
              <a:buSzPct val="100000"/>
              <a:buFont typeface="Arial" panose="020B0604020202020204" pitchFamily="34" charset="0"/>
              <a:buChar char="–"/>
              <a:defRPr/>
            </a:pPr>
            <a:r>
              <a:rPr lang="en-US" sz="1300" dirty="0">
                <a:solidFill>
                  <a:srgbClr val="000000"/>
                </a:solidFill>
                <a:ea typeface="ＭＳ Ｐゴシック" pitchFamily="34" charset="-128"/>
              </a:rPr>
              <a:t>40-QFN 5x5 mm and 134-ball WLCSP 3.2x3.2 mm</a:t>
            </a:r>
          </a:p>
        </p:txBody>
      </p:sp>
    </p:spTree>
    <p:extLst>
      <p:ext uri="{BB962C8B-B14F-4D97-AF65-F5344CB8AC3E}">
        <p14:creationId xmlns:p14="http://schemas.microsoft.com/office/powerpoint/2010/main" val="73155087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Two power domains exist</a:t>
            </a:r>
          </a:p>
          <a:p>
            <a:pPr lvl="1" indent="-261620"/>
            <a:r>
              <a:rPr lang="en-US" b="1" i="1" dirty="0"/>
              <a:t>VBAT</a:t>
            </a:r>
            <a:r>
              <a:rPr lang="en-US" dirty="0"/>
              <a:t> is used to power the core</a:t>
            </a:r>
            <a:endParaRPr lang="en-US" dirty="0">
              <a:cs typeface="Arial"/>
            </a:endParaRPr>
          </a:p>
          <a:p>
            <a:pPr lvl="1" indent="-261620"/>
            <a:r>
              <a:rPr lang="en-US" b="1" i="1" dirty="0"/>
              <a:t>VDDIO</a:t>
            </a:r>
            <a:r>
              <a:rPr lang="en-US"/>
              <a:t> is used to power the peripherals and GPIOs</a:t>
            </a:r>
            <a:endParaRPr lang="en-US">
              <a:cs typeface="Arial"/>
            </a:endParaRPr>
          </a:p>
          <a:p>
            <a:r>
              <a:rPr lang="en-US" dirty="0"/>
              <a:t>Voltage range for both VBAT and VDDIO : 1.8-3.3V</a:t>
            </a:r>
            <a:endParaRPr lang="en-US" dirty="0">
              <a:cs typeface="Arial"/>
            </a:endParaRPr>
          </a:p>
          <a:p>
            <a:r>
              <a:rPr lang="en-US" dirty="0"/>
              <a:t>This allows peripherals to work at a different voltage than the core and allows power saving</a:t>
            </a:r>
            <a:endParaRPr lang="en-US" dirty="0">
              <a:cs typeface="Arial"/>
            </a:endParaRPr>
          </a:p>
        </p:txBody>
      </p:sp>
      <p:sp>
        <p:nvSpPr>
          <p:cNvPr id="3" name="Title 2"/>
          <p:cNvSpPr>
            <a:spLocks noGrp="1"/>
          </p:cNvSpPr>
          <p:nvPr>
            <p:ph type="title"/>
          </p:nvPr>
        </p:nvSpPr>
        <p:spPr/>
        <p:txBody>
          <a:bodyPr/>
          <a:lstStyle/>
          <a:p>
            <a:r>
              <a:rPr lang="en-US"/>
              <a:t>System Resources – Power Domains</a:t>
            </a:r>
          </a:p>
        </p:txBody>
      </p:sp>
    </p:spTree>
    <p:extLst>
      <p:ext uri="{BB962C8B-B14F-4D97-AF65-F5344CB8AC3E}">
        <p14:creationId xmlns:p14="http://schemas.microsoft.com/office/powerpoint/2010/main" val="41169406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AD7F6-16C8-4578-A649-136EFE779588}"/>
              </a:ext>
            </a:extLst>
          </p:cNvPr>
          <p:cNvSpPr>
            <a:spLocks noGrp="1"/>
          </p:cNvSpPr>
          <p:nvPr>
            <p:ph type="title"/>
          </p:nvPr>
        </p:nvSpPr>
        <p:spPr/>
        <p:txBody>
          <a:bodyPr/>
          <a:lstStyle/>
          <a:p>
            <a:r>
              <a:rPr lang="en-US">
                <a:cs typeface="Arial"/>
              </a:rPr>
              <a:t>System Resources - Clocks</a:t>
            </a:r>
            <a:endParaRPr lang="en-US"/>
          </a:p>
        </p:txBody>
      </p:sp>
      <p:sp>
        <p:nvSpPr>
          <p:cNvPr id="5" name="Content Placeholder 1"/>
          <p:cNvSpPr txBox="1">
            <a:spLocks/>
          </p:cNvSpPr>
          <p:nvPr/>
        </p:nvSpPr>
        <p:spPr bwMode="auto">
          <a:xfrm>
            <a:off x="421612" y="969964"/>
            <a:ext cx="6617818" cy="3313802"/>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r>
              <a:rPr lang="en-US" sz="1600" dirty="0"/>
              <a:t>High Frequency (HF) clock derived from external 24 MHz crystal</a:t>
            </a:r>
          </a:p>
          <a:p>
            <a:pPr lvl="1"/>
            <a:r>
              <a:rPr lang="en-US" sz="1600" dirty="0"/>
              <a:t>PLL converts clock to 96 MHz</a:t>
            </a:r>
          </a:p>
          <a:p>
            <a:pPr lvl="1"/>
            <a:r>
              <a:rPr lang="en-US" sz="1600" dirty="0"/>
              <a:t>96 MHz clock divided to various frequencies for different blocks</a:t>
            </a:r>
          </a:p>
          <a:p>
            <a:pPr lvl="1"/>
            <a:r>
              <a:rPr lang="en-US" sz="1600" dirty="0"/>
              <a:t>ACLK0 and ACLK1 can be derived </a:t>
            </a:r>
            <a:r>
              <a:rPr lang="en-US" sz="1600"/>
              <a:t>from 24-MHz </a:t>
            </a:r>
            <a:r>
              <a:rPr lang="en-US" sz="1600" dirty="0"/>
              <a:t>HF clock </a:t>
            </a:r>
            <a:r>
              <a:rPr lang="en-US" sz="1600"/>
              <a:t>or     1-MHz </a:t>
            </a:r>
            <a:r>
              <a:rPr lang="en-US" sz="1600" dirty="0"/>
              <a:t>HF clock</a:t>
            </a:r>
          </a:p>
          <a:p>
            <a:pPr lvl="1"/>
            <a:r>
              <a:rPr lang="en-US" sz="1600" dirty="0"/>
              <a:t>SPIs, UARTs, I2C clock derived from PTU clock which in turn derived from HF clock</a:t>
            </a:r>
          </a:p>
          <a:p>
            <a:pPr lvl="1"/>
            <a:endParaRPr lang="en-US" sz="1600" dirty="0"/>
          </a:p>
          <a:p>
            <a:r>
              <a:rPr lang="en-US" sz="1600" dirty="0"/>
              <a:t>Low Frequency (LF, marked as lhl_lpo32k) clock derived from external 32 </a:t>
            </a:r>
            <a:r>
              <a:rPr lang="en-US" sz="1600" dirty="0" err="1"/>
              <a:t>Khz</a:t>
            </a:r>
            <a:r>
              <a:rPr lang="en-US" sz="1600" dirty="0"/>
              <a:t> crystal or internal LPOs</a:t>
            </a:r>
          </a:p>
          <a:p>
            <a:pPr lvl="1"/>
            <a:r>
              <a:rPr lang="en-US" sz="1600" dirty="0"/>
              <a:t>RTC sourced from LF clock</a:t>
            </a:r>
          </a:p>
        </p:txBody>
      </p:sp>
      <p:sp>
        <p:nvSpPr>
          <p:cNvPr id="8" name="Rectangle 7">
            <a:extLst>
              <a:ext uri="{FF2B5EF4-FFF2-40B4-BE49-F238E27FC236}">
                <a16:creationId xmlns:a16="http://schemas.microsoft.com/office/drawing/2014/main" id="{61AE88AA-689D-4D29-9D6E-8A795FA44ECE}"/>
              </a:ext>
            </a:extLst>
          </p:cNvPr>
          <p:cNvSpPr/>
          <p:nvPr/>
        </p:nvSpPr>
        <p:spPr bwMode="auto">
          <a:xfrm>
            <a:off x="7842737" y="615461"/>
            <a:ext cx="4237779" cy="4889412"/>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73152" rIns="91440" bIns="109728" numCol="1" rtlCol="0" anchor="t" anchorCtr="0" compatLnSpc="1">
            <a:prstTxWarp prst="textNoShape">
              <a:avLst/>
            </a:prstTxWarp>
          </a:bodyPr>
          <a:lstStyle/>
          <a:p>
            <a:pPr marL="0" marR="0" indent="0" algn="ctr" defTabSz="914400" rtl="0" eaLnBrk="1" fontAlgn="base" latinLnBrk="0" hangingPunct="1">
              <a:lnSpc>
                <a:spcPct val="95000"/>
              </a:lnSpc>
              <a:spcBef>
                <a:spcPts val="500"/>
              </a:spcBef>
              <a:spcAft>
                <a:spcPct val="0"/>
              </a:spcAft>
              <a:buClr>
                <a:schemeClr val="tx1"/>
              </a:buClr>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657971E-0B80-4C1A-A300-857A2F993CAB}"/>
              </a:ext>
            </a:extLst>
          </p:cNvPr>
          <p:cNvSpPr/>
          <p:nvPr/>
        </p:nvSpPr>
        <p:spPr bwMode="auto">
          <a:xfrm>
            <a:off x="8793640" y="5438708"/>
            <a:ext cx="2043402" cy="1181100"/>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73152" rIns="91440" bIns="109728" numCol="1" rtlCol="0" anchor="t" anchorCtr="0" compatLnSpc="1">
            <a:prstTxWarp prst="textNoShape">
              <a:avLst/>
            </a:prstTxWarp>
          </a:bodyPr>
          <a:lstStyle/>
          <a:p>
            <a:pPr marL="0" marR="0" indent="0" algn="ctr" defTabSz="914400" rtl="0" eaLnBrk="1" fontAlgn="base" latinLnBrk="0" hangingPunct="1">
              <a:lnSpc>
                <a:spcPct val="95000"/>
              </a:lnSpc>
              <a:spcBef>
                <a:spcPts val="500"/>
              </a:spcBef>
              <a:spcAft>
                <a:spcPct val="0"/>
              </a:spcAft>
              <a:buClr>
                <a:schemeClr val="tx1"/>
              </a:buClr>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 name="Rectangle 1"/>
          <p:cNvSpPr/>
          <p:nvPr/>
        </p:nvSpPr>
        <p:spPr>
          <a:xfrm>
            <a:off x="2884073" y="5889313"/>
            <a:ext cx="7383049" cy="461665"/>
          </a:xfrm>
          <a:prstGeom prst="rect">
            <a:avLst/>
          </a:prstGeom>
        </p:spPr>
        <p:txBody>
          <a:bodyPr wrap="square" anchor="t">
            <a:spAutoFit/>
          </a:bodyPr>
          <a:lstStyle/>
          <a:p>
            <a:pPr lvl="1"/>
            <a:r>
              <a:rPr lang="en-US" sz="1200"/>
              <a:t>PTU – Peripheral Transport Unit		ACLK – Auxiliary clock</a:t>
            </a:r>
          </a:p>
          <a:p>
            <a:pPr lvl="1"/>
            <a:r>
              <a:rPr lang="en-US" sz="1200"/>
              <a:t>HP-LPO – High Power LPO		LP-LPO – Low Power LPO</a:t>
            </a:r>
            <a:endParaRPr lang="en-US" sz="1600"/>
          </a:p>
        </p:txBody>
      </p:sp>
      <p:pic>
        <p:nvPicPr>
          <p:cNvPr id="4" name="Picture 3">
            <a:extLst>
              <a:ext uri="{FF2B5EF4-FFF2-40B4-BE49-F238E27FC236}">
                <a16:creationId xmlns:a16="http://schemas.microsoft.com/office/drawing/2014/main" id="{84011AA7-C7CF-4D9C-A1D9-AEAFE162D9FC}"/>
              </a:ext>
            </a:extLst>
          </p:cNvPr>
          <p:cNvPicPr>
            <a:picLocks noChangeAspect="1"/>
          </p:cNvPicPr>
          <p:nvPr/>
        </p:nvPicPr>
        <p:blipFill>
          <a:blip r:embed="rId2"/>
          <a:stretch>
            <a:fillRect/>
          </a:stretch>
        </p:blipFill>
        <p:spPr>
          <a:xfrm>
            <a:off x="7910442" y="733370"/>
            <a:ext cx="4170075" cy="5894166"/>
          </a:xfrm>
          <a:prstGeom prst="rect">
            <a:avLst/>
          </a:prstGeom>
        </p:spPr>
      </p:pic>
    </p:spTree>
    <p:extLst>
      <p:ext uri="{BB962C8B-B14F-4D97-AF65-F5344CB8AC3E}">
        <p14:creationId xmlns:p14="http://schemas.microsoft.com/office/powerpoint/2010/main" val="3274608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animBg="1"/>
      <p:bldP spid="8" grpId="1"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2ACDC-C9ED-4EBD-A461-FF3EE0059631}"/>
              </a:ext>
            </a:extLst>
          </p:cNvPr>
          <p:cNvSpPr>
            <a:spLocks noGrp="1"/>
          </p:cNvSpPr>
          <p:nvPr>
            <p:ph sz="quarter" idx="10"/>
          </p:nvPr>
        </p:nvSpPr>
        <p:spPr>
          <a:xfrm>
            <a:off x="421611" y="840581"/>
            <a:ext cx="7254334" cy="5176837"/>
          </a:xfrm>
        </p:spPr>
        <p:txBody>
          <a:bodyPr/>
          <a:lstStyle/>
          <a:p>
            <a:r>
              <a:rPr lang="en-US" dirty="0"/>
              <a:t>Two types of GPIOs</a:t>
            </a:r>
          </a:p>
          <a:p>
            <a:pPr lvl="1" indent="-261620"/>
            <a:r>
              <a:rPr lang="en-US" sz="1600" b="1" i="1" dirty="0"/>
              <a:t>LHL GPIOs </a:t>
            </a:r>
            <a:r>
              <a:rPr lang="en-US" sz="1600" dirty="0"/>
              <a:t>are general purpose GPIOs to route most of the peripherals</a:t>
            </a:r>
            <a:endParaRPr lang="en-US" sz="1600" dirty="0">
              <a:cs typeface="Arial"/>
            </a:endParaRPr>
          </a:p>
          <a:p>
            <a:pPr lvl="1" indent="-261620"/>
            <a:r>
              <a:rPr lang="en-US" sz="1600" b="1" i="1" dirty="0"/>
              <a:t>Arm GPIOs</a:t>
            </a:r>
            <a:r>
              <a:rPr lang="en-US" sz="1600" dirty="0"/>
              <a:t> are GPIOs for specialized functions like DEV_WAKE, HOST_WAKE</a:t>
            </a:r>
            <a:endParaRPr lang="en-US" sz="1600" dirty="0">
              <a:cs typeface="Arial"/>
            </a:endParaRPr>
          </a:p>
          <a:p>
            <a:r>
              <a:rPr lang="en-US" dirty="0"/>
              <a:t>CYW20719 supports the following GPIO capabilities: </a:t>
            </a:r>
          </a:p>
          <a:p>
            <a:pPr lvl="1" indent="-261620"/>
            <a:r>
              <a:rPr lang="en-US" sz="1600" dirty="0"/>
              <a:t>Input / Output selection </a:t>
            </a:r>
            <a:endParaRPr lang="en-US" sz="1600" dirty="0">
              <a:cs typeface="Arial"/>
            </a:endParaRPr>
          </a:p>
          <a:p>
            <a:pPr lvl="1" indent="-261620"/>
            <a:r>
              <a:rPr lang="en-US" sz="1600" dirty="0"/>
              <a:t>Pull-up / Pull-down selection </a:t>
            </a:r>
            <a:endParaRPr lang="en-US" sz="1600" dirty="0">
              <a:cs typeface="Arial"/>
            </a:endParaRPr>
          </a:p>
          <a:p>
            <a:pPr lvl="1" indent="-261620"/>
            <a:r>
              <a:rPr lang="en-US" sz="1600" dirty="0"/>
              <a:t>Drive strength selection </a:t>
            </a:r>
            <a:endParaRPr lang="en-US" sz="1600" dirty="0">
              <a:cs typeface="Arial"/>
            </a:endParaRPr>
          </a:p>
          <a:p>
            <a:pPr lvl="1" indent="-261620"/>
            <a:r>
              <a:rPr lang="en-US" sz="1600" dirty="0"/>
              <a:t>Hysteresis control </a:t>
            </a:r>
            <a:endParaRPr lang="en-US" sz="1600" dirty="0">
              <a:cs typeface="Arial"/>
            </a:endParaRPr>
          </a:p>
          <a:p>
            <a:pPr lvl="1" indent="-261620"/>
            <a:r>
              <a:rPr lang="en-US" sz="1600" dirty="0"/>
              <a:t>Level / Edge triggered interrupt selection</a:t>
            </a:r>
            <a:endParaRPr lang="en-US" sz="1600" dirty="0">
              <a:cs typeface="Arial"/>
            </a:endParaRPr>
          </a:p>
          <a:p>
            <a:pPr lvl="0"/>
            <a:r>
              <a:rPr lang="en-US" dirty="0"/>
              <a:t>Certain functionalities (for example ADC input) are supported only on specific LHL I/</a:t>
            </a:r>
            <a:r>
              <a:rPr lang="en-US" dirty="0" err="1"/>
              <a:t>Os</a:t>
            </a:r>
            <a:r>
              <a:rPr lang="en-US" dirty="0"/>
              <a:t> </a:t>
            </a:r>
          </a:p>
          <a:p>
            <a:r>
              <a:rPr lang="en-US" dirty="0"/>
              <a:t>GPIOs such as P26, P27, P28, and P29 supports higher current source/sink compared to other pins.</a:t>
            </a:r>
            <a:endParaRPr lang="en-US" dirty="0">
              <a:cs typeface="Arial"/>
            </a:endParaRPr>
          </a:p>
          <a:p>
            <a:endParaRPr lang="en-US" dirty="0"/>
          </a:p>
        </p:txBody>
      </p:sp>
      <p:sp>
        <p:nvSpPr>
          <p:cNvPr id="3" name="Title 2">
            <a:extLst>
              <a:ext uri="{FF2B5EF4-FFF2-40B4-BE49-F238E27FC236}">
                <a16:creationId xmlns:a16="http://schemas.microsoft.com/office/drawing/2014/main" id="{7B868C86-AB97-4FEC-97D8-EF6DA742CBA0}"/>
              </a:ext>
            </a:extLst>
          </p:cNvPr>
          <p:cNvSpPr>
            <a:spLocks noGrp="1"/>
          </p:cNvSpPr>
          <p:nvPr>
            <p:ph type="title"/>
          </p:nvPr>
        </p:nvSpPr>
        <p:spPr/>
        <p:txBody>
          <a:bodyPr/>
          <a:lstStyle/>
          <a:p>
            <a:r>
              <a:rPr lang="en-US" dirty="0">
                <a:cs typeface="Arial"/>
              </a:rPr>
              <a:t>System Resources - GPIOs</a:t>
            </a:r>
            <a:endParaRPr lang="en-US" dirty="0"/>
          </a:p>
        </p:txBody>
      </p:sp>
      <p:graphicFrame>
        <p:nvGraphicFramePr>
          <p:cNvPr id="4" name="Table 3">
            <a:extLst>
              <a:ext uri="{FF2B5EF4-FFF2-40B4-BE49-F238E27FC236}">
                <a16:creationId xmlns:a16="http://schemas.microsoft.com/office/drawing/2014/main" id="{6F7404B0-CCA3-444F-ABFF-440DDBA821B5}"/>
              </a:ext>
            </a:extLst>
          </p:cNvPr>
          <p:cNvGraphicFramePr>
            <a:graphicFrameLocks noGrp="1"/>
          </p:cNvGraphicFramePr>
          <p:nvPr>
            <p:extLst>
              <p:ext uri="{D42A27DB-BD31-4B8C-83A1-F6EECF244321}">
                <p14:modId xmlns:p14="http://schemas.microsoft.com/office/powerpoint/2010/main" val="292524599"/>
              </p:ext>
            </p:extLst>
          </p:nvPr>
        </p:nvGraphicFramePr>
        <p:xfrm>
          <a:off x="7436387" y="874810"/>
          <a:ext cx="4596178" cy="2026734"/>
        </p:xfrm>
        <a:graphic>
          <a:graphicData uri="http://schemas.openxmlformats.org/drawingml/2006/table">
            <a:tbl>
              <a:tblPr firstRow="1" bandRow="1">
                <a:tableStyleId>{5C22544A-7EE6-4342-B048-85BDC9FD1C3A}</a:tableStyleId>
              </a:tblPr>
              <a:tblGrid>
                <a:gridCol w="2460626">
                  <a:extLst>
                    <a:ext uri="{9D8B030D-6E8A-4147-A177-3AD203B41FA5}">
                      <a16:colId xmlns:a16="http://schemas.microsoft.com/office/drawing/2014/main" val="3580697537"/>
                    </a:ext>
                  </a:extLst>
                </a:gridCol>
                <a:gridCol w="1057226">
                  <a:extLst>
                    <a:ext uri="{9D8B030D-6E8A-4147-A177-3AD203B41FA5}">
                      <a16:colId xmlns:a16="http://schemas.microsoft.com/office/drawing/2014/main" val="1503283114"/>
                    </a:ext>
                  </a:extLst>
                </a:gridCol>
                <a:gridCol w="1078326">
                  <a:extLst>
                    <a:ext uri="{9D8B030D-6E8A-4147-A177-3AD203B41FA5}">
                      <a16:colId xmlns:a16="http://schemas.microsoft.com/office/drawing/2014/main" val="1779704342"/>
                    </a:ext>
                  </a:extLst>
                </a:gridCol>
              </a:tblGrid>
              <a:tr h="746574">
                <a:tc>
                  <a:txBody>
                    <a:bodyPr/>
                    <a:lstStyle/>
                    <a:p>
                      <a:pPr algn="ctr"/>
                      <a:r>
                        <a:rPr lang="en-US"/>
                        <a:t>Package</a:t>
                      </a:r>
                    </a:p>
                  </a:txBody>
                  <a:tcPr/>
                </a:tc>
                <a:tc>
                  <a:txBody>
                    <a:bodyPr/>
                    <a:lstStyle/>
                    <a:p>
                      <a:pPr algn="ctr"/>
                      <a:r>
                        <a:rPr lang="en-US"/>
                        <a:t>LHL GPIOs</a:t>
                      </a:r>
                    </a:p>
                  </a:txBody>
                  <a:tcPr/>
                </a:tc>
                <a:tc>
                  <a:txBody>
                    <a:bodyPr/>
                    <a:lstStyle/>
                    <a:p>
                      <a:pPr algn="ctr"/>
                      <a:r>
                        <a:rPr lang="en-US"/>
                        <a:t>Arm GPIOs</a:t>
                      </a:r>
                    </a:p>
                  </a:txBody>
                  <a:tcPr/>
                </a:tc>
                <a:extLst>
                  <a:ext uri="{0D108BD9-81ED-4DB2-BD59-A6C34878D82A}">
                    <a16:rowId xmlns:a16="http://schemas.microsoft.com/office/drawing/2014/main" val="3733852467"/>
                  </a:ext>
                </a:extLst>
              </a:tr>
              <a:tr h="617779">
                <a:tc>
                  <a:txBody>
                    <a:bodyPr/>
                    <a:lstStyle/>
                    <a:p>
                      <a:pPr algn="ctr"/>
                      <a:r>
                        <a:rPr lang="en-US" dirty="0"/>
                        <a:t>CYW20719B1KWB9G (134-ball WLCSP)</a:t>
                      </a:r>
                    </a:p>
                  </a:txBody>
                  <a:tcPr/>
                </a:tc>
                <a:tc>
                  <a:txBody>
                    <a:bodyPr/>
                    <a:lstStyle/>
                    <a:p>
                      <a:pPr algn="ctr"/>
                      <a:r>
                        <a:rPr lang="en-US" dirty="0"/>
                        <a:t>40</a:t>
                      </a:r>
                    </a:p>
                  </a:txBody>
                  <a:tcPr/>
                </a:tc>
                <a:tc>
                  <a:txBody>
                    <a:bodyPr/>
                    <a:lstStyle/>
                    <a:p>
                      <a:pPr algn="ctr"/>
                      <a:r>
                        <a:rPr lang="en-US"/>
                        <a:t>6</a:t>
                      </a:r>
                    </a:p>
                  </a:txBody>
                  <a:tcPr/>
                </a:tc>
                <a:extLst>
                  <a:ext uri="{0D108BD9-81ED-4DB2-BD59-A6C34878D82A}">
                    <a16:rowId xmlns:a16="http://schemas.microsoft.com/office/drawing/2014/main" val="103763200"/>
                  </a:ext>
                </a:extLst>
              </a:tr>
              <a:tr h="617779">
                <a:tc>
                  <a:txBody>
                    <a:bodyPr/>
                    <a:lstStyle/>
                    <a:p>
                      <a:pPr algn="ctr"/>
                      <a:r>
                        <a:rPr lang="en-US" dirty="0"/>
                        <a:t>CYW20719B1KUMLG (40-pin QFN)</a:t>
                      </a:r>
                    </a:p>
                  </a:txBody>
                  <a:tcPr/>
                </a:tc>
                <a:tc>
                  <a:txBody>
                    <a:bodyPr/>
                    <a:lstStyle/>
                    <a:p>
                      <a:pPr algn="ctr"/>
                      <a:r>
                        <a:rPr lang="en-US"/>
                        <a:t>22</a:t>
                      </a:r>
                    </a:p>
                  </a:txBody>
                  <a:tcPr/>
                </a:tc>
                <a:tc>
                  <a:txBody>
                    <a:bodyPr/>
                    <a:lstStyle/>
                    <a:p>
                      <a:pPr algn="ctr"/>
                      <a:r>
                        <a:rPr lang="en-US" dirty="0"/>
                        <a:t>2</a:t>
                      </a:r>
                    </a:p>
                  </a:txBody>
                  <a:tcPr/>
                </a:tc>
                <a:extLst>
                  <a:ext uri="{0D108BD9-81ED-4DB2-BD59-A6C34878D82A}">
                    <a16:rowId xmlns:a16="http://schemas.microsoft.com/office/drawing/2014/main" val="1321566820"/>
                  </a:ext>
                </a:extLst>
              </a:tr>
            </a:tbl>
          </a:graphicData>
        </a:graphic>
      </p:graphicFrame>
    </p:spTree>
    <p:extLst>
      <p:ext uri="{BB962C8B-B14F-4D97-AF65-F5344CB8AC3E}">
        <p14:creationId xmlns:p14="http://schemas.microsoft.com/office/powerpoint/2010/main" val="13906912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2ACDC-C9ED-4EBD-A461-FF3EE0059631}"/>
              </a:ext>
            </a:extLst>
          </p:cNvPr>
          <p:cNvSpPr>
            <a:spLocks noGrp="1"/>
          </p:cNvSpPr>
          <p:nvPr>
            <p:ph sz="quarter" idx="10"/>
          </p:nvPr>
        </p:nvSpPr>
        <p:spPr>
          <a:xfrm>
            <a:off x="421611" y="840581"/>
            <a:ext cx="11345603" cy="5176837"/>
          </a:xfrm>
        </p:spPr>
        <p:txBody>
          <a:bodyPr/>
          <a:lstStyle/>
          <a:p>
            <a:r>
              <a:rPr lang="en-US" dirty="0"/>
              <a:t>Flexible mux functionality for LHL GPIOs</a:t>
            </a:r>
          </a:p>
          <a:p>
            <a:r>
              <a:rPr lang="en-US" dirty="0"/>
              <a:t>Most peripherals can be routed to any LHL GPIOs using </a:t>
            </a:r>
            <a:r>
              <a:rPr lang="en-US" dirty="0" err="1"/>
              <a:t>supermux</a:t>
            </a:r>
            <a:endParaRPr lang="en-US" dirty="0"/>
          </a:p>
          <a:p>
            <a:r>
              <a:rPr lang="en-US" dirty="0"/>
              <a:t>Device configurator can be used to easily route peripheral signals to GPIOs</a:t>
            </a:r>
          </a:p>
          <a:p>
            <a:r>
              <a:rPr lang="en-US" dirty="0"/>
              <a:t>List of peripheral signals that can be “</a:t>
            </a:r>
            <a:r>
              <a:rPr lang="en-US" dirty="0" err="1"/>
              <a:t>supermuxed</a:t>
            </a:r>
            <a:r>
              <a:rPr lang="en-US" dirty="0"/>
              <a:t>” can be found in datasheet</a:t>
            </a:r>
          </a:p>
        </p:txBody>
      </p:sp>
      <p:sp>
        <p:nvSpPr>
          <p:cNvPr id="3" name="Title 2">
            <a:extLst>
              <a:ext uri="{FF2B5EF4-FFF2-40B4-BE49-F238E27FC236}">
                <a16:creationId xmlns:a16="http://schemas.microsoft.com/office/drawing/2014/main" id="{7B868C86-AB97-4FEC-97D8-EF6DA742CBA0}"/>
              </a:ext>
            </a:extLst>
          </p:cNvPr>
          <p:cNvSpPr>
            <a:spLocks noGrp="1"/>
          </p:cNvSpPr>
          <p:nvPr>
            <p:ph type="title"/>
          </p:nvPr>
        </p:nvSpPr>
        <p:spPr/>
        <p:txBody>
          <a:bodyPr/>
          <a:lstStyle/>
          <a:p>
            <a:r>
              <a:rPr lang="en-US" dirty="0">
                <a:cs typeface="Arial"/>
              </a:rPr>
              <a:t>System Resources - GPIO </a:t>
            </a:r>
            <a:r>
              <a:rPr lang="en-US" dirty="0" err="1">
                <a:cs typeface="Arial"/>
              </a:rPr>
              <a:t>SuperMux</a:t>
            </a:r>
            <a:endParaRPr lang="en-US" dirty="0"/>
          </a:p>
        </p:txBody>
      </p:sp>
      <p:pic>
        <p:nvPicPr>
          <p:cNvPr id="4" name="Picture 3">
            <a:extLst>
              <a:ext uri="{FF2B5EF4-FFF2-40B4-BE49-F238E27FC236}">
                <a16:creationId xmlns:a16="http://schemas.microsoft.com/office/drawing/2014/main" id="{97BE1987-6938-4C49-B3FC-56177AE8524F}"/>
              </a:ext>
            </a:extLst>
          </p:cNvPr>
          <p:cNvPicPr>
            <a:picLocks noChangeAspect="1"/>
          </p:cNvPicPr>
          <p:nvPr/>
        </p:nvPicPr>
        <p:blipFill>
          <a:blip r:embed="rId2"/>
          <a:stretch>
            <a:fillRect/>
          </a:stretch>
        </p:blipFill>
        <p:spPr>
          <a:xfrm>
            <a:off x="3075005" y="2836878"/>
            <a:ext cx="6038813" cy="4021122"/>
          </a:xfrm>
          <a:prstGeom prst="rect">
            <a:avLst/>
          </a:prstGeom>
        </p:spPr>
      </p:pic>
    </p:spTree>
    <p:extLst>
      <p:ext uri="{BB962C8B-B14F-4D97-AF65-F5344CB8AC3E}">
        <p14:creationId xmlns:p14="http://schemas.microsoft.com/office/powerpoint/2010/main" val="357674693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7D3CE5-FBD3-49BD-87AA-D4004FCCC881}"/>
              </a:ext>
            </a:extLst>
          </p:cNvPr>
          <p:cNvSpPr>
            <a:spLocks noGrp="1"/>
          </p:cNvSpPr>
          <p:nvPr>
            <p:ph sz="quarter" idx="10"/>
          </p:nvPr>
        </p:nvSpPr>
        <p:spPr>
          <a:xfrm>
            <a:off x="421611" y="770170"/>
            <a:ext cx="11345603" cy="5484326"/>
          </a:xfrm>
        </p:spPr>
        <p:txBody>
          <a:bodyPr/>
          <a:lstStyle/>
          <a:p>
            <a:pPr marL="0" indent="0">
              <a:buNone/>
            </a:pPr>
            <a:r>
              <a:rPr lang="en-US" sz="1600" b="1" i="1" dirty="0"/>
              <a:t>Single-ended switched-capacitor sigma-delta ADC with ENOB of 10 bits for general purpose measurements, and 12 bits for Audio* applications</a:t>
            </a:r>
            <a:endParaRPr lang="en-US" sz="1600" b="1" i="1" dirty="0">
              <a:cs typeface="Arial"/>
            </a:endParaRPr>
          </a:p>
          <a:p>
            <a:pPr marL="0" indent="0">
              <a:buNone/>
            </a:pPr>
            <a:r>
              <a:rPr lang="en-US" sz="1600" b="1" dirty="0"/>
              <a:t>ADC Inputs: (Cannot be </a:t>
            </a:r>
            <a:r>
              <a:rPr lang="en-US" sz="1600" b="1" dirty="0" err="1"/>
              <a:t>supermuxed</a:t>
            </a:r>
            <a:r>
              <a:rPr lang="en-US" sz="1600" b="1" dirty="0"/>
              <a:t>)</a:t>
            </a:r>
            <a:endParaRPr lang="en-US" sz="1600" b="1" dirty="0">
              <a:cs typeface="Arial"/>
            </a:endParaRPr>
          </a:p>
          <a:p>
            <a:pPr lvl="0"/>
            <a:r>
              <a:rPr lang="en-US" sz="1600" dirty="0"/>
              <a:t>The following 15 pins can be programmed as ADC inputs in CYW20719B1KUMLG (40-pin QFN):</a:t>
            </a:r>
            <a:endParaRPr lang="en-US" sz="1600" dirty="0">
              <a:cs typeface="Arial"/>
            </a:endParaRPr>
          </a:p>
          <a:p>
            <a:pPr lvl="1" indent="-261620"/>
            <a:r>
              <a:rPr lang="en-US" sz="1600" dirty="0"/>
              <a:t>P0, P1, P10-P11, P13, P16-17, P23, P28, P29, P33-P36, P38</a:t>
            </a:r>
            <a:endParaRPr lang="en-US" sz="1600" dirty="0">
              <a:cs typeface="Arial"/>
            </a:endParaRPr>
          </a:p>
          <a:p>
            <a:pPr lvl="0"/>
            <a:r>
              <a:rPr lang="en-US" sz="1600" dirty="0"/>
              <a:t>The following 28 pins can be programmed as ADC inputs in CYW20719B1KWB9G (134-ball WLCSP):</a:t>
            </a:r>
            <a:endParaRPr lang="en-US" sz="1600" dirty="0">
              <a:cs typeface="Arial"/>
            </a:endParaRPr>
          </a:p>
          <a:p>
            <a:pPr lvl="1" indent="-261620"/>
            <a:r>
              <a:rPr lang="en-US" sz="1600" dirty="0"/>
              <a:t>P0, P1, P8-P19, P21-P23, P28-P38</a:t>
            </a:r>
            <a:endParaRPr lang="en-US" sz="1600" dirty="0">
              <a:cs typeface="Arial"/>
            </a:endParaRPr>
          </a:p>
          <a:p>
            <a:r>
              <a:rPr lang="en-US" sz="1600" dirty="0"/>
              <a:t>Voltages of VDDIO, VDD_CORE, ADC_BGREF, and ADC_REFGND can also be measured using ADC</a:t>
            </a:r>
            <a:endParaRPr lang="en-US" sz="1600" dirty="0">
              <a:cs typeface="Arial"/>
            </a:endParaRPr>
          </a:p>
          <a:p>
            <a:pPr marL="0" indent="0">
              <a:buNone/>
            </a:pPr>
            <a:endParaRPr lang="en-US" sz="1600" dirty="0">
              <a:cs typeface="Arial"/>
            </a:endParaRPr>
          </a:p>
          <a:p>
            <a:pPr marL="0" indent="0">
              <a:buNone/>
            </a:pPr>
            <a:r>
              <a:rPr lang="en-US" sz="1600" b="1" dirty="0">
                <a:cs typeface="Arial"/>
              </a:rPr>
              <a:t>APIs are available in :</a:t>
            </a:r>
            <a:r>
              <a:rPr lang="en-US" sz="1600" dirty="0">
                <a:cs typeface="Arial"/>
              </a:rPr>
              <a:t> </a:t>
            </a:r>
            <a:r>
              <a:rPr lang="en-US" sz="1600" b="1" i="1" dirty="0" err="1">
                <a:cs typeface="Arial"/>
              </a:rPr>
              <a:t>wiced_hal_adc.h</a:t>
            </a:r>
            <a:endParaRPr lang="en-US" sz="1600" dirty="0"/>
          </a:p>
          <a:p>
            <a:r>
              <a:rPr lang="en-US" sz="1600" dirty="0"/>
              <a:t>The </a:t>
            </a:r>
            <a:r>
              <a:rPr lang="en-US" sz="1600" dirty="0" err="1">
                <a:solidFill>
                  <a:schemeClr val="bg2"/>
                </a:solidFill>
                <a:latin typeface="Consolas"/>
              </a:rPr>
              <a:t>wiced_hal_adc_init</a:t>
            </a:r>
            <a:r>
              <a:rPr lang="en-US" sz="1600" dirty="0">
                <a:solidFill>
                  <a:schemeClr val="bg2"/>
                </a:solidFill>
                <a:latin typeface="Consolas"/>
              </a:rPr>
              <a:t>() </a:t>
            </a:r>
            <a:r>
              <a:rPr lang="en-US" sz="1600" dirty="0"/>
              <a:t>function initializes the necessary registers required for ADC operation in DC measurement mode. The ADC needs to be re-initialized if it has been powered down in specific low-power modes</a:t>
            </a:r>
            <a:endParaRPr lang="en-US" sz="1600" dirty="0">
              <a:cs typeface="Arial"/>
            </a:endParaRPr>
          </a:p>
          <a:p>
            <a:r>
              <a:rPr lang="en-US" sz="1600" dirty="0"/>
              <a:t>The </a:t>
            </a:r>
            <a:r>
              <a:rPr lang="en-US" sz="1600" dirty="0" err="1">
                <a:solidFill>
                  <a:schemeClr val="bg2"/>
                </a:solidFill>
                <a:latin typeface="Consolas"/>
              </a:rPr>
              <a:t>wiced_hal_adc_read_voltage</a:t>
            </a:r>
            <a:r>
              <a:rPr lang="en-US" sz="1600" dirty="0">
                <a:solidFill>
                  <a:schemeClr val="bg2"/>
                </a:solidFill>
                <a:latin typeface="Consolas"/>
              </a:rPr>
              <a:t>() </a:t>
            </a:r>
            <a:r>
              <a:rPr lang="en-US" sz="1600" dirty="0"/>
              <a:t>API function allows the program to read the analog voltage from the ADC</a:t>
            </a:r>
            <a:endParaRPr lang="en-US" sz="1600" dirty="0">
              <a:cs typeface="Arial"/>
            </a:endParaRPr>
          </a:p>
        </p:txBody>
      </p:sp>
      <p:sp>
        <p:nvSpPr>
          <p:cNvPr id="3" name="Title 2">
            <a:extLst>
              <a:ext uri="{FF2B5EF4-FFF2-40B4-BE49-F238E27FC236}">
                <a16:creationId xmlns:a16="http://schemas.microsoft.com/office/drawing/2014/main" id="{20632B58-81E0-4C47-BFB8-B45B847D25A1}"/>
              </a:ext>
            </a:extLst>
          </p:cNvPr>
          <p:cNvSpPr>
            <a:spLocks noGrp="1"/>
          </p:cNvSpPr>
          <p:nvPr>
            <p:ph type="title"/>
          </p:nvPr>
        </p:nvSpPr>
        <p:spPr/>
        <p:txBody>
          <a:bodyPr/>
          <a:lstStyle/>
          <a:p>
            <a:r>
              <a:rPr lang="en-US">
                <a:cs typeface="Arial"/>
              </a:rPr>
              <a:t>Peripherals - ADC</a:t>
            </a:r>
            <a:endParaRPr lang="en-US"/>
          </a:p>
        </p:txBody>
      </p:sp>
      <p:sp>
        <p:nvSpPr>
          <p:cNvPr id="5" name="Content Placeholder 1">
            <a:extLst>
              <a:ext uri="{FF2B5EF4-FFF2-40B4-BE49-F238E27FC236}">
                <a16:creationId xmlns:a16="http://schemas.microsoft.com/office/drawing/2014/main" id="{16C37920-7E66-49AB-BF35-EF85EAC32F83}"/>
              </a:ext>
            </a:extLst>
          </p:cNvPr>
          <p:cNvSpPr txBox="1">
            <a:spLocks/>
          </p:cNvSpPr>
          <p:nvPr/>
        </p:nvSpPr>
        <p:spPr bwMode="auto">
          <a:xfrm>
            <a:off x="610419" y="6202227"/>
            <a:ext cx="4765580" cy="471312"/>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0" indent="0">
              <a:buNone/>
            </a:pPr>
            <a:r>
              <a:rPr lang="en-US" sz="1200" b="1" dirty="0">
                <a:cs typeface="Arial"/>
              </a:rPr>
              <a:t>* </a:t>
            </a:r>
            <a:r>
              <a:rPr lang="en-US" sz="1200" dirty="0">
                <a:cs typeface="Arial"/>
              </a:rPr>
              <a:t>Audio mode</a:t>
            </a:r>
            <a:r>
              <a:rPr lang="en-US" sz="1200" b="1" dirty="0">
                <a:cs typeface="Arial"/>
              </a:rPr>
              <a:t> </a:t>
            </a:r>
            <a:r>
              <a:rPr lang="en-US" sz="1200" dirty="0">
                <a:cs typeface="Arial"/>
              </a:rPr>
              <a:t>is available only in CYW20819A1KFB1G package</a:t>
            </a:r>
            <a:endParaRPr lang="en-US" sz="1200" dirty="0"/>
          </a:p>
        </p:txBody>
      </p:sp>
    </p:spTree>
    <p:extLst>
      <p:ext uri="{BB962C8B-B14F-4D97-AF65-F5344CB8AC3E}">
        <p14:creationId xmlns:p14="http://schemas.microsoft.com/office/powerpoint/2010/main" val="271458000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6713DC1-C6C3-4506-953B-BB81C8AB068A}"/>
              </a:ext>
            </a:extLst>
          </p:cNvPr>
          <p:cNvSpPr txBox="1">
            <a:spLocks noGrp="1"/>
          </p:cNvSpPr>
          <p:nvPr>
            <p:ph type="title"/>
          </p:nvPr>
        </p:nvSpPr>
        <p:spPr bwMode="black">
          <a:xfrm>
            <a:off x="379413" y="255588"/>
            <a:ext cx="11430000" cy="514350"/>
          </a:xfrm>
          <a:prstGeom prst="rect">
            <a:avLst/>
          </a:prstGeom>
          <a:noFill/>
          <a:ln w="12700">
            <a:noFill/>
            <a:miter lim="800000"/>
            <a:headEnd/>
            <a:tailEnd/>
          </a:ln>
        </p:spPr>
        <p:txBody>
          <a:bodyPr vert="horz" wrap="square" lIns="91440" tIns="44426" rIns="91440" bIns="44426" numCol="1" anchor="t" anchorCtr="0" compatLnSpc="1">
            <a:prstTxWarp prst="textNoShape">
              <a:avLst/>
            </a:prstTxWarp>
            <a:spAutoFit/>
          </a:bodyPr>
          <a:lstStyle>
            <a:lvl1pPr algn="l" rtl="0" eaLnBrk="0" fontAlgn="base" hangingPunct="0">
              <a:lnSpc>
                <a:spcPct val="92000"/>
              </a:lnSpc>
              <a:spcBef>
                <a:spcPct val="0"/>
              </a:spcBef>
              <a:spcAft>
                <a:spcPct val="0"/>
              </a:spcAft>
              <a:defRPr sz="3000" b="1" kern="800" baseline="0">
                <a:solidFill>
                  <a:schemeClr val="tx1"/>
                </a:solidFill>
                <a:latin typeface="+mj-lt"/>
                <a:ea typeface="+mj-ea"/>
                <a:cs typeface="+mj-cs"/>
              </a:defRPr>
            </a:lvl1pPr>
            <a:lvl2pPr algn="l" rtl="0" eaLnBrk="0" fontAlgn="base" hangingPunct="0">
              <a:lnSpc>
                <a:spcPct val="79000"/>
              </a:lnSpc>
              <a:spcBef>
                <a:spcPct val="0"/>
              </a:spcBef>
              <a:spcAft>
                <a:spcPct val="0"/>
              </a:spcAft>
              <a:defRPr sz="3200">
                <a:solidFill>
                  <a:srgbClr val="025BBC"/>
                </a:solidFill>
                <a:latin typeface="Arial" charset="0"/>
              </a:defRPr>
            </a:lvl2pPr>
            <a:lvl3pPr algn="l" rtl="0" eaLnBrk="0" fontAlgn="base" hangingPunct="0">
              <a:lnSpc>
                <a:spcPct val="79000"/>
              </a:lnSpc>
              <a:spcBef>
                <a:spcPct val="0"/>
              </a:spcBef>
              <a:spcAft>
                <a:spcPct val="0"/>
              </a:spcAft>
              <a:defRPr sz="3200">
                <a:solidFill>
                  <a:srgbClr val="025BBC"/>
                </a:solidFill>
                <a:latin typeface="Arial" charset="0"/>
              </a:defRPr>
            </a:lvl3pPr>
            <a:lvl4pPr algn="l" rtl="0" eaLnBrk="0" fontAlgn="base" hangingPunct="0">
              <a:lnSpc>
                <a:spcPct val="79000"/>
              </a:lnSpc>
              <a:spcBef>
                <a:spcPct val="0"/>
              </a:spcBef>
              <a:spcAft>
                <a:spcPct val="0"/>
              </a:spcAft>
              <a:defRPr sz="3200">
                <a:solidFill>
                  <a:srgbClr val="025BBC"/>
                </a:solidFill>
                <a:latin typeface="Arial" charset="0"/>
              </a:defRPr>
            </a:lvl4pPr>
            <a:lvl5pPr algn="l" rtl="0" eaLnBrk="0" fontAlgn="base" hangingPunct="0">
              <a:lnSpc>
                <a:spcPct val="79000"/>
              </a:lnSpc>
              <a:spcBef>
                <a:spcPct val="0"/>
              </a:spcBef>
              <a:spcAft>
                <a:spcPct val="0"/>
              </a:spcAft>
              <a:defRPr sz="3200">
                <a:solidFill>
                  <a:srgbClr val="025BBC"/>
                </a:solidFill>
                <a:latin typeface="Arial" charset="0"/>
              </a:defRPr>
            </a:lvl5pPr>
            <a:lvl6pPr marL="456924" algn="l" rtl="0" eaLnBrk="1" fontAlgn="base" hangingPunct="1">
              <a:lnSpc>
                <a:spcPct val="79000"/>
              </a:lnSpc>
              <a:spcBef>
                <a:spcPct val="0"/>
              </a:spcBef>
              <a:spcAft>
                <a:spcPct val="0"/>
              </a:spcAft>
              <a:defRPr sz="3200">
                <a:solidFill>
                  <a:srgbClr val="025BBC"/>
                </a:solidFill>
                <a:latin typeface="Arial" charset="0"/>
              </a:defRPr>
            </a:lvl6pPr>
            <a:lvl7pPr marL="913854" algn="l" rtl="0" eaLnBrk="1" fontAlgn="base" hangingPunct="1">
              <a:lnSpc>
                <a:spcPct val="79000"/>
              </a:lnSpc>
              <a:spcBef>
                <a:spcPct val="0"/>
              </a:spcBef>
              <a:spcAft>
                <a:spcPct val="0"/>
              </a:spcAft>
              <a:defRPr sz="3200">
                <a:solidFill>
                  <a:srgbClr val="025BBC"/>
                </a:solidFill>
                <a:latin typeface="Arial" charset="0"/>
              </a:defRPr>
            </a:lvl7pPr>
            <a:lvl8pPr marL="1370778" algn="l" rtl="0" eaLnBrk="1" fontAlgn="base" hangingPunct="1">
              <a:lnSpc>
                <a:spcPct val="79000"/>
              </a:lnSpc>
              <a:spcBef>
                <a:spcPct val="0"/>
              </a:spcBef>
              <a:spcAft>
                <a:spcPct val="0"/>
              </a:spcAft>
              <a:defRPr sz="3200">
                <a:solidFill>
                  <a:srgbClr val="025BBC"/>
                </a:solidFill>
                <a:latin typeface="Arial" charset="0"/>
              </a:defRPr>
            </a:lvl8pPr>
            <a:lvl9pPr marL="1827702" algn="l" rtl="0" eaLnBrk="1" fontAlgn="base" hangingPunct="1">
              <a:lnSpc>
                <a:spcPct val="79000"/>
              </a:lnSpc>
              <a:spcBef>
                <a:spcPct val="0"/>
              </a:spcBef>
              <a:spcAft>
                <a:spcPct val="0"/>
              </a:spcAft>
              <a:defRPr sz="3200">
                <a:solidFill>
                  <a:srgbClr val="025BBC"/>
                </a:solidFill>
                <a:latin typeface="Arial" charset="0"/>
              </a:defRPr>
            </a:lvl9pPr>
          </a:lstStyle>
          <a:p>
            <a:r>
              <a:rPr lang="en-US">
                <a:cs typeface="Arial"/>
              </a:rPr>
              <a:t>Peripherals - Pulse-Width Modulation</a:t>
            </a:r>
            <a:endParaRPr lang="en-US"/>
          </a:p>
        </p:txBody>
      </p:sp>
      <p:sp>
        <p:nvSpPr>
          <p:cNvPr id="5" name="Content Placeholder 1">
            <a:extLst>
              <a:ext uri="{FF2B5EF4-FFF2-40B4-BE49-F238E27FC236}">
                <a16:creationId xmlns:a16="http://schemas.microsoft.com/office/drawing/2014/main" id="{6DDE05FF-E6EA-4441-9D4C-061072B28D73}"/>
              </a:ext>
            </a:extLst>
          </p:cNvPr>
          <p:cNvSpPr txBox="1">
            <a:spLocks noGrp="1"/>
          </p:cNvSpPr>
          <p:nvPr>
            <p:ph sz="quarter" idx="10"/>
          </p:nvPr>
        </p:nvSpPr>
        <p:spPr bwMode="auto">
          <a:xfrm>
            <a:off x="422275" y="969963"/>
            <a:ext cx="11344275" cy="5176837"/>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0" indent="0">
              <a:buNone/>
            </a:pPr>
            <a:r>
              <a:rPr lang="en-US" sz="1600" b="1" i="1">
                <a:cs typeface="Arial"/>
              </a:rPr>
              <a:t>Six 16-bit Hardware PWM are available</a:t>
            </a:r>
          </a:p>
          <a:p>
            <a:r>
              <a:rPr lang="en-US" sz="1600">
                <a:cs typeface="Arial"/>
              </a:rPr>
              <a:t>Supports 2 clock sources:</a:t>
            </a:r>
          </a:p>
          <a:p>
            <a:pPr lvl="1" indent="-261620">
              <a:buFont typeface="MS Reference Sans Serif" pitchFamily="2" charset="2"/>
              <a:buChar char="−"/>
            </a:pPr>
            <a:r>
              <a:rPr lang="en-US" sz="1600">
                <a:cs typeface="Arial"/>
              </a:rPr>
              <a:t>LHL Clock at 32 </a:t>
            </a:r>
            <a:r>
              <a:rPr lang="en-US" sz="1600" err="1">
                <a:cs typeface="Arial"/>
              </a:rPr>
              <a:t>KHz</a:t>
            </a:r>
            <a:endParaRPr lang="en-US" sz="1600">
              <a:cs typeface="Arial"/>
            </a:endParaRPr>
          </a:p>
          <a:p>
            <a:pPr lvl="1" indent="-261620">
              <a:buFont typeface="MS Reference Sans Serif" pitchFamily="2" charset="2"/>
              <a:buChar char="−"/>
            </a:pPr>
            <a:r>
              <a:rPr lang="en-US" sz="1600">
                <a:cs typeface="Arial"/>
              </a:rPr>
              <a:t>ACLK1 at 24 MHz</a:t>
            </a:r>
            <a:endParaRPr lang="en-US" sz="1600"/>
          </a:p>
          <a:p>
            <a:r>
              <a:rPr lang="en-US" sz="1600">
                <a:cs typeface="Arial"/>
              </a:rPr>
              <a:t>Supports </a:t>
            </a:r>
            <a:r>
              <a:rPr lang="en-US" sz="1600" err="1">
                <a:cs typeface="Arial"/>
              </a:rPr>
              <a:t>SuperMux</a:t>
            </a:r>
            <a:r>
              <a:rPr lang="en-US" sz="1600">
                <a:cs typeface="Arial"/>
              </a:rPr>
              <a:t> Functionality</a:t>
            </a:r>
          </a:p>
          <a:p>
            <a:pPr marL="0" indent="0">
              <a:buNone/>
            </a:pPr>
            <a:r>
              <a:rPr lang="en-US" sz="1600" b="1">
                <a:cs typeface="Arial"/>
              </a:rPr>
              <a:t>APIs are available in :</a:t>
            </a:r>
            <a:r>
              <a:rPr lang="en-US" sz="1600">
                <a:cs typeface="Arial"/>
              </a:rPr>
              <a:t> </a:t>
            </a:r>
            <a:r>
              <a:rPr lang="en-US" sz="1600" b="1" i="1" err="1">
                <a:cs typeface="Arial"/>
              </a:rPr>
              <a:t>wiced_hal_pwm.h</a:t>
            </a:r>
            <a:endParaRPr lang="en-US" sz="1600" b="1" i="1">
              <a:cs typeface="Arial"/>
            </a:endParaRPr>
          </a:p>
          <a:p>
            <a:r>
              <a:rPr lang="en-US" sz="1600"/>
              <a:t>The </a:t>
            </a:r>
            <a:r>
              <a:rPr lang="en-US" sz="1600" err="1">
                <a:solidFill>
                  <a:schemeClr val="bg2"/>
                </a:solidFill>
                <a:latin typeface="Consolas" panose="020B0609020204030204" pitchFamily="49" charset="0"/>
              </a:rPr>
              <a:t>wiced_hal_pwm_start</a:t>
            </a:r>
            <a:r>
              <a:rPr lang="en-US" sz="1600">
                <a:solidFill>
                  <a:schemeClr val="bg2"/>
                </a:solidFill>
                <a:latin typeface="Consolas" panose="020B0609020204030204" pitchFamily="49" charset="0"/>
              </a:rPr>
              <a:t>() </a:t>
            </a:r>
            <a:r>
              <a:rPr lang="en-US" sz="1600"/>
              <a:t>function configures, enables, and starts the PWM and also routes it to a preconfigured GPIO pin. This function takes in five parameters (i.e., channel, clock source, toggle count, initial count, and invert signal) </a:t>
            </a:r>
          </a:p>
          <a:p>
            <a:pPr lvl="1"/>
            <a:r>
              <a:rPr lang="en-US" sz="1300"/>
              <a:t>The channel refers to PWM channels 0 to 5</a:t>
            </a:r>
          </a:p>
          <a:p>
            <a:pPr lvl="1"/>
            <a:r>
              <a:rPr lang="en-US" sz="1300"/>
              <a:t>The clock source can be either </a:t>
            </a:r>
            <a:r>
              <a:rPr lang="en-US" sz="1300">
                <a:solidFill>
                  <a:schemeClr val="bg2"/>
                </a:solidFill>
              </a:rPr>
              <a:t>LHL_CLK </a:t>
            </a:r>
            <a:r>
              <a:rPr lang="en-US" sz="1300"/>
              <a:t>or </a:t>
            </a:r>
            <a:r>
              <a:rPr lang="en-US" sz="1300">
                <a:solidFill>
                  <a:schemeClr val="bg2"/>
                </a:solidFill>
              </a:rPr>
              <a:t>ACLK1</a:t>
            </a:r>
            <a:r>
              <a:rPr lang="en-US" sz="1300"/>
              <a:t> (PMU_CLK)</a:t>
            </a:r>
          </a:p>
          <a:p>
            <a:pPr lvl="1"/>
            <a:r>
              <a:rPr lang="en-US" sz="1300"/>
              <a:t>The toggle count refers to the number of ticks to wait before toggling the signal</a:t>
            </a:r>
          </a:p>
          <a:p>
            <a:pPr lvl="1"/>
            <a:r>
              <a:rPr lang="en-US" sz="1300"/>
              <a:t>The initial count is the initial value of the register</a:t>
            </a:r>
          </a:p>
          <a:p>
            <a:pPr lvl="1"/>
            <a:r>
              <a:rPr lang="en-US" sz="1300"/>
              <a:t>The invert signal can be either 1 or 0. If the invert signal is 1, the PWM output starts at logic HIGH and if the invert signal is 0, the PWM output starts at logic LOW</a:t>
            </a:r>
            <a:endParaRPr lang="en-US" sz="1300">
              <a:cs typeface="Arial"/>
            </a:endParaRPr>
          </a:p>
          <a:p>
            <a:endParaRPr lang="en-US">
              <a:cs typeface="Arial"/>
            </a:endParaRPr>
          </a:p>
        </p:txBody>
      </p:sp>
    </p:spTree>
    <p:extLst>
      <p:ext uri="{BB962C8B-B14F-4D97-AF65-F5344CB8AC3E}">
        <p14:creationId xmlns:p14="http://schemas.microsoft.com/office/powerpoint/2010/main" val="1143222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AC6C4A-27E5-44A6-9437-E9B432E41AD6}"/>
              </a:ext>
            </a:extLst>
          </p:cNvPr>
          <p:cNvSpPr>
            <a:spLocks noGrp="1"/>
          </p:cNvSpPr>
          <p:nvPr>
            <p:ph sz="quarter" idx="10"/>
          </p:nvPr>
        </p:nvSpPr>
        <p:spPr/>
        <p:txBody>
          <a:bodyPr/>
          <a:lstStyle/>
          <a:p>
            <a:r>
              <a:rPr lang="en-US" dirty="0"/>
              <a:t>PCB Manufacturers/Services: </a:t>
            </a:r>
            <a:r>
              <a:rPr lang="en-US" dirty="0">
                <a:solidFill>
                  <a:schemeClr val="bg2"/>
                </a:solidFill>
              </a:rPr>
              <a:t>Flextronics, Sanmina, </a:t>
            </a:r>
            <a:r>
              <a:rPr lang="en-US" dirty="0" err="1">
                <a:solidFill>
                  <a:schemeClr val="bg2"/>
                </a:solidFill>
              </a:rPr>
              <a:t>OSHPark</a:t>
            </a:r>
            <a:r>
              <a:rPr lang="en-US" dirty="0">
                <a:solidFill>
                  <a:schemeClr val="bg2"/>
                </a:solidFill>
              </a:rPr>
              <a:t>, design-spark, JLPCB, </a:t>
            </a:r>
            <a:r>
              <a:rPr lang="en-US" dirty="0" err="1">
                <a:solidFill>
                  <a:schemeClr val="bg2"/>
                </a:solidFill>
              </a:rPr>
              <a:t>PowerPCB</a:t>
            </a:r>
            <a:r>
              <a:rPr lang="en-US" dirty="0">
                <a:solidFill>
                  <a:schemeClr val="bg2"/>
                </a:solidFill>
              </a:rPr>
              <a:t>., etc.</a:t>
            </a:r>
          </a:p>
          <a:p>
            <a:r>
              <a:rPr lang="en-US" dirty="0"/>
              <a:t>Automotive: </a:t>
            </a:r>
            <a:r>
              <a:rPr lang="en-US" dirty="0">
                <a:solidFill>
                  <a:schemeClr val="bg2"/>
                </a:solidFill>
              </a:rPr>
              <a:t>Bosch, Harman, Continental AG, Volvo, MB, Audi., etc.</a:t>
            </a:r>
          </a:p>
          <a:p>
            <a:r>
              <a:rPr lang="en-US" dirty="0"/>
              <a:t>Industrial/Robotics: </a:t>
            </a:r>
            <a:r>
              <a:rPr lang="en-US" dirty="0">
                <a:solidFill>
                  <a:schemeClr val="bg2"/>
                </a:solidFill>
              </a:rPr>
              <a:t>Siemens, ABB, Schneider electric, General Electric., etc.</a:t>
            </a:r>
          </a:p>
          <a:p>
            <a:r>
              <a:rPr lang="en-US" dirty="0"/>
              <a:t>Aerospace/Defense: </a:t>
            </a:r>
            <a:r>
              <a:rPr lang="en-US" dirty="0">
                <a:solidFill>
                  <a:schemeClr val="bg2"/>
                </a:solidFill>
              </a:rPr>
              <a:t>Boeing, Airbus, Bombardier, ISRO., etc.</a:t>
            </a:r>
          </a:p>
          <a:p>
            <a:r>
              <a:rPr lang="en-US" dirty="0"/>
              <a:t>RTOS/OS Development: </a:t>
            </a:r>
            <a:r>
              <a:rPr lang="en-US" dirty="0">
                <a:solidFill>
                  <a:schemeClr val="bg2"/>
                </a:solidFill>
              </a:rPr>
              <a:t>Microsoft (</a:t>
            </a:r>
            <a:r>
              <a:rPr lang="en-US" dirty="0" err="1">
                <a:solidFill>
                  <a:schemeClr val="bg2"/>
                </a:solidFill>
              </a:rPr>
              <a:t>ThreadX</a:t>
            </a:r>
            <a:r>
              <a:rPr lang="en-US" dirty="0">
                <a:solidFill>
                  <a:schemeClr val="bg2"/>
                </a:solidFill>
              </a:rPr>
              <a:t>), Android (Linux Kernel), VxWorks, ENOS., etc.</a:t>
            </a:r>
          </a:p>
          <a:p>
            <a:r>
              <a:rPr lang="en-US" dirty="0"/>
              <a:t>NW/BB Provider: </a:t>
            </a:r>
            <a:r>
              <a:rPr lang="en-US" dirty="0">
                <a:solidFill>
                  <a:schemeClr val="bg2"/>
                </a:solidFill>
              </a:rPr>
              <a:t>Alcatel, Cisco, Juniper, Huawei, AT&amp;T, Nokia, ., etc. </a:t>
            </a:r>
            <a:br>
              <a:rPr lang="en-US" dirty="0"/>
            </a:br>
            <a:endParaRPr lang="en-US" dirty="0"/>
          </a:p>
        </p:txBody>
      </p:sp>
      <p:sp>
        <p:nvSpPr>
          <p:cNvPr id="3" name="Title 2">
            <a:extLst>
              <a:ext uri="{FF2B5EF4-FFF2-40B4-BE49-F238E27FC236}">
                <a16:creationId xmlns:a16="http://schemas.microsoft.com/office/drawing/2014/main" id="{1803FB24-9F8C-4254-9432-D670B185CEA1}"/>
              </a:ext>
            </a:extLst>
          </p:cNvPr>
          <p:cNvSpPr>
            <a:spLocks noGrp="1"/>
          </p:cNvSpPr>
          <p:nvPr>
            <p:ph type="title"/>
          </p:nvPr>
        </p:nvSpPr>
        <p:spPr/>
        <p:txBody>
          <a:bodyPr/>
          <a:lstStyle/>
          <a:p>
            <a:r>
              <a:rPr lang="en-US" dirty="0"/>
              <a:t>Players (Continued…)</a:t>
            </a:r>
          </a:p>
        </p:txBody>
      </p:sp>
    </p:spTree>
    <p:extLst>
      <p:ext uri="{BB962C8B-B14F-4D97-AF65-F5344CB8AC3E}">
        <p14:creationId xmlns:p14="http://schemas.microsoft.com/office/powerpoint/2010/main" val="23015840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1EFC79-FED6-4B29-B88D-55C4349B42C0}"/>
              </a:ext>
            </a:extLst>
          </p:cNvPr>
          <p:cNvSpPr>
            <a:spLocks noGrp="1"/>
          </p:cNvSpPr>
          <p:nvPr>
            <p:ph sz="quarter" idx="10"/>
          </p:nvPr>
        </p:nvSpPr>
        <p:spPr>
          <a:xfrm>
            <a:off x="421610" y="695643"/>
            <a:ext cx="11345603" cy="5176837"/>
          </a:xfrm>
        </p:spPr>
        <p:txBody>
          <a:bodyPr/>
          <a:lstStyle/>
          <a:p>
            <a:pPr marL="0" indent="0">
              <a:buNone/>
            </a:pPr>
            <a:endParaRPr lang="en-US" sz="1600" b="1" i="1">
              <a:cs typeface="Arial"/>
            </a:endParaRPr>
          </a:p>
          <a:p>
            <a:pPr marL="0" indent="0">
              <a:buNone/>
            </a:pPr>
            <a:r>
              <a:rPr lang="en-US" sz="1600" b="1" i="1" dirty="0">
                <a:cs typeface="Arial"/>
              </a:rPr>
              <a:t>Supports a 48-bit RTC Timer running on 32 </a:t>
            </a:r>
            <a:r>
              <a:rPr lang="en-US" sz="1600" b="1" i="1" dirty="0" err="1">
                <a:cs typeface="Arial"/>
              </a:rPr>
              <a:t>KHz</a:t>
            </a:r>
            <a:r>
              <a:rPr lang="en-US" sz="1600" b="1" i="1" dirty="0">
                <a:cs typeface="Arial"/>
              </a:rPr>
              <a:t> Low Power Oscillator</a:t>
            </a:r>
          </a:p>
          <a:p>
            <a:r>
              <a:rPr lang="en-US" sz="1600" dirty="0">
                <a:cs typeface="Arial"/>
              </a:rPr>
              <a:t>Supports clock input from either an external or internal LPO</a:t>
            </a:r>
          </a:p>
          <a:p>
            <a:r>
              <a:rPr lang="en-US" sz="1600" dirty="0">
                <a:cs typeface="Arial"/>
              </a:rPr>
              <a:t>By default, the date and time are set to January 1, 2010 with a time of 00:00:00 denoting HH:MM:SS</a:t>
            </a:r>
          </a:p>
          <a:p>
            <a:pPr marL="0" indent="0">
              <a:buNone/>
            </a:pPr>
            <a:endParaRPr lang="en-US" sz="1600" b="1">
              <a:cs typeface="Arial"/>
            </a:endParaRPr>
          </a:p>
          <a:p>
            <a:pPr marL="0" indent="0">
              <a:buNone/>
            </a:pPr>
            <a:r>
              <a:rPr lang="en-US" sz="1600" b="1" dirty="0">
                <a:cs typeface="Arial"/>
              </a:rPr>
              <a:t>APIs are available in :</a:t>
            </a:r>
            <a:r>
              <a:rPr lang="en-US" sz="1600" dirty="0">
                <a:cs typeface="Arial"/>
              </a:rPr>
              <a:t> </a:t>
            </a:r>
            <a:r>
              <a:rPr lang="en-US" sz="1600" b="1" i="1" dirty="0" err="1">
                <a:cs typeface="Arial"/>
              </a:rPr>
              <a:t>wiced_rtc.h</a:t>
            </a:r>
            <a:endParaRPr lang="en-US" sz="1600" b="1" i="1" dirty="0">
              <a:cs typeface="Arial"/>
            </a:endParaRPr>
          </a:p>
          <a:p>
            <a:r>
              <a:rPr lang="en-US" sz="1600" dirty="0" err="1">
                <a:solidFill>
                  <a:schemeClr val="bg2"/>
                </a:solidFill>
                <a:latin typeface="Consolas"/>
              </a:rPr>
              <a:t>wiced_set_rtc_time</a:t>
            </a:r>
            <a:r>
              <a:rPr lang="en-US" sz="1600" dirty="0">
                <a:solidFill>
                  <a:schemeClr val="bg2"/>
                </a:solidFill>
                <a:latin typeface="Consolas"/>
              </a:rPr>
              <a:t>() </a:t>
            </a:r>
            <a:r>
              <a:rPr lang="en-US" sz="1600" dirty="0"/>
              <a:t>– To set the current time of </a:t>
            </a:r>
            <a:r>
              <a:rPr lang="en-US" sz="1600" dirty="0" err="1">
                <a:solidFill>
                  <a:schemeClr val="bg2"/>
                </a:solidFill>
                <a:latin typeface="Consolas"/>
              </a:rPr>
              <a:t>wiced_rtc_time_t</a:t>
            </a:r>
            <a:r>
              <a:rPr lang="en-US" sz="1600" dirty="0"/>
              <a:t> structure</a:t>
            </a:r>
            <a:endParaRPr lang="en-US" sz="1600" dirty="0">
              <a:cs typeface="Arial"/>
            </a:endParaRPr>
          </a:p>
          <a:p>
            <a:r>
              <a:rPr lang="en-US" sz="1600" dirty="0" err="1">
                <a:solidFill>
                  <a:schemeClr val="bg2"/>
                </a:solidFill>
                <a:latin typeface="Consolas"/>
                <a:cs typeface="Arial"/>
              </a:rPr>
              <a:t>wiced_rtc_get_time</a:t>
            </a:r>
            <a:r>
              <a:rPr lang="en-US" sz="1600" dirty="0">
                <a:solidFill>
                  <a:schemeClr val="bg2"/>
                </a:solidFill>
                <a:latin typeface="Consolas"/>
                <a:cs typeface="Arial"/>
              </a:rPr>
              <a:t>() </a:t>
            </a:r>
            <a:r>
              <a:rPr lang="en-US" sz="1600" dirty="0">
                <a:cs typeface="Arial"/>
              </a:rPr>
              <a:t>– To get the current time </a:t>
            </a:r>
            <a:r>
              <a:rPr lang="en-US" sz="1600" dirty="0"/>
              <a:t>of </a:t>
            </a:r>
            <a:r>
              <a:rPr lang="en-US" sz="1600" dirty="0" err="1">
                <a:solidFill>
                  <a:schemeClr val="bg2"/>
                </a:solidFill>
                <a:latin typeface="Consolas"/>
              </a:rPr>
              <a:t>wiced_rtc_time_t</a:t>
            </a:r>
            <a:r>
              <a:rPr lang="en-US" sz="1600" dirty="0"/>
              <a:t> structure</a:t>
            </a:r>
            <a:endParaRPr lang="en-US" sz="1600" dirty="0">
              <a:cs typeface="Arial"/>
            </a:endParaRPr>
          </a:p>
          <a:p>
            <a:r>
              <a:rPr lang="en-US" sz="1600" dirty="0" err="1">
                <a:solidFill>
                  <a:schemeClr val="bg2"/>
                </a:solidFill>
                <a:latin typeface="Consolas"/>
                <a:cs typeface="Arial"/>
              </a:rPr>
              <a:t>wiced_rtc_ctime</a:t>
            </a:r>
            <a:r>
              <a:rPr lang="en-US" sz="1600" dirty="0">
                <a:solidFill>
                  <a:schemeClr val="bg2"/>
                </a:solidFill>
                <a:latin typeface="Consolas"/>
                <a:cs typeface="Arial"/>
              </a:rPr>
              <a:t>()    </a:t>
            </a:r>
            <a:r>
              <a:rPr lang="en-US" sz="1600" dirty="0">
                <a:cs typeface="Arial"/>
              </a:rPr>
              <a:t>– To convert the current time value to string</a:t>
            </a:r>
          </a:p>
        </p:txBody>
      </p:sp>
      <p:sp>
        <p:nvSpPr>
          <p:cNvPr id="3" name="Title 2">
            <a:extLst>
              <a:ext uri="{FF2B5EF4-FFF2-40B4-BE49-F238E27FC236}">
                <a16:creationId xmlns:a16="http://schemas.microsoft.com/office/drawing/2014/main" id="{E60A870F-B889-4D42-A4B7-CB0DDDDC67AB}"/>
              </a:ext>
            </a:extLst>
          </p:cNvPr>
          <p:cNvSpPr>
            <a:spLocks noGrp="1"/>
          </p:cNvSpPr>
          <p:nvPr>
            <p:ph type="title"/>
          </p:nvPr>
        </p:nvSpPr>
        <p:spPr>
          <a:xfrm>
            <a:off x="379412" y="255719"/>
            <a:ext cx="11430000" cy="514451"/>
          </a:xfrm>
        </p:spPr>
        <p:txBody>
          <a:bodyPr/>
          <a:lstStyle/>
          <a:p>
            <a:r>
              <a:rPr lang="en-US">
                <a:cs typeface="Arial"/>
              </a:rPr>
              <a:t>Peripherals – Real Time Clock (RTC)</a:t>
            </a:r>
            <a:endParaRPr lang="en-US"/>
          </a:p>
        </p:txBody>
      </p:sp>
    </p:spTree>
    <p:extLst>
      <p:ext uri="{BB962C8B-B14F-4D97-AF65-F5344CB8AC3E}">
        <p14:creationId xmlns:p14="http://schemas.microsoft.com/office/powerpoint/2010/main" val="93743666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38C8977A-7C9D-44D8-8055-3E72B63E8435}"/>
              </a:ext>
            </a:extLst>
          </p:cNvPr>
          <p:cNvSpPr txBox="1">
            <a:spLocks noGrp="1"/>
          </p:cNvSpPr>
          <p:nvPr>
            <p:ph type="title"/>
          </p:nvPr>
        </p:nvSpPr>
        <p:spPr bwMode="black">
          <a:xfrm>
            <a:off x="379413" y="255588"/>
            <a:ext cx="11430000" cy="514350"/>
          </a:xfrm>
          <a:prstGeom prst="rect">
            <a:avLst/>
          </a:prstGeom>
          <a:noFill/>
          <a:ln w="12700">
            <a:noFill/>
            <a:miter lim="800000"/>
            <a:headEnd/>
            <a:tailEnd/>
          </a:ln>
        </p:spPr>
        <p:txBody>
          <a:bodyPr vert="horz" wrap="square" lIns="91440" tIns="44426" rIns="91440" bIns="44426" numCol="1" anchor="t" anchorCtr="0" compatLnSpc="1">
            <a:prstTxWarp prst="textNoShape">
              <a:avLst/>
            </a:prstTxWarp>
            <a:spAutoFit/>
          </a:bodyPr>
          <a:lstStyle>
            <a:lvl1pPr algn="l" rtl="0" eaLnBrk="0" fontAlgn="base" hangingPunct="0">
              <a:lnSpc>
                <a:spcPct val="92000"/>
              </a:lnSpc>
              <a:spcBef>
                <a:spcPct val="0"/>
              </a:spcBef>
              <a:spcAft>
                <a:spcPct val="0"/>
              </a:spcAft>
              <a:defRPr sz="3000" b="1" kern="800" baseline="0">
                <a:solidFill>
                  <a:schemeClr val="tx1"/>
                </a:solidFill>
                <a:latin typeface="+mj-lt"/>
                <a:ea typeface="+mj-ea"/>
                <a:cs typeface="+mj-cs"/>
              </a:defRPr>
            </a:lvl1pPr>
            <a:lvl2pPr algn="l" rtl="0" eaLnBrk="0" fontAlgn="base" hangingPunct="0">
              <a:lnSpc>
                <a:spcPct val="79000"/>
              </a:lnSpc>
              <a:spcBef>
                <a:spcPct val="0"/>
              </a:spcBef>
              <a:spcAft>
                <a:spcPct val="0"/>
              </a:spcAft>
              <a:defRPr sz="3200">
                <a:solidFill>
                  <a:srgbClr val="025BBC"/>
                </a:solidFill>
                <a:latin typeface="Arial" charset="0"/>
              </a:defRPr>
            </a:lvl2pPr>
            <a:lvl3pPr algn="l" rtl="0" eaLnBrk="0" fontAlgn="base" hangingPunct="0">
              <a:lnSpc>
                <a:spcPct val="79000"/>
              </a:lnSpc>
              <a:spcBef>
                <a:spcPct val="0"/>
              </a:spcBef>
              <a:spcAft>
                <a:spcPct val="0"/>
              </a:spcAft>
              <a:defRPr sz="3200">
                <a:solidFill>
                  <a:srgbClr val="025BBC"/>
                </a:solidFill>
                <a:latin typeface="Arial" charset="0"/>
              </a:defRPr>
            </a:lvl3pPr>
            <a:lvl4pPr algn="l" rtl="0" eaLnBrk="0" fontAlgn="base" hangingPunct="0">
              <a:lnSpc>
                <a:spcPct val="79000"/>
              </a:lnSpc>
              <a:spcBef>
                <a:spcPct val="0"/>
              </a:spcBef>
              <a:spcAft>
                <a:spcPct val="0"/>
              </a:spcAft>
              <a:defRPr sz="3200">
                <a:solidFill>
                  <a:srgbClr val="025BBC"/>
                </a:solidFill>
                <a:latin typeface="Arial" charset="0"/>
              </a:defRPr>
            </a:lvl4pPr>
            <a:lvl5pPr algn="l" rtl="0" eaLnBrk="0" fontAlgn="base" hangingPunct="0">
              <a:lnSpc>
                <a:spcPct val="79000"/>
              </a:lnSpc>
              <a:spcBef>
                <a:spcPct val="0"/>
              </a:spcBef>
              <a:spcAft>
                <a:spcPct val="0"/>
              </a:spcAft>
              <a:defRPr sz="3200">
                <a:solidFill>
                  <a:srgbClr val="025BBC"/>
                </a:solidFill>
                <a:latin typeface="Arial" charset="0"/>
              </a:defRPr>
            </a:lvl5pPr>
            <a:lvl6pPr marL="456924" algn="l" rtl="0" eaLnBrk="1" fontAlgn="base" hangingPunct="1">
              <a:lnSpc>
                <a:spcPct val="79000"/>
              </a:lnSpc>
              <a:spcBef>
                <a:spcPct val="0"/>
              </a:spcBef>
              <a:spcAft>
                <a:spcPct val="0"/>
              </a:spcAft>
              <a:defRPr sz="3200">
                <a:solidFill>
                  <a:srgbClr val="025BBC"/>
                </a:solidFill>
                <a:latin typeface="Arial" charset="0"/>
              </a:defRPr>
            </a:lvl6pPr>
            <a:lvl7pPr marL="913854" algn="l" rtl="0" eaLnBrk="1" fontAlgn="base" hangingPunct="1">
              <a:lnSpc>
                <a:spcPct val="79000"/>
              </a:lnSpc>
              <a:spcBef>
                <a:spcPct val="0"/>
              </a:spcBef>
              <a:spcAft>
                <a:spcPct val="0"/>
              </a:spcAft>
              <a:defRPr sz="3200">
                <a:solidFill>
                  <a:srgbClr val="025BBC"/>
                </a:solidFill>
                <a:latin typeface="Arial" charset="0"/>
              </a:defRPr>
            </a:lvl7pPr>
            <a:lvl8pPr marL="1370778" algn="l" rtl="0" eaLnBrk="1" fontAlgn="base" hangingPunct="1">
              <a:lnSpc>
                <a:spcPct val="79000"/>
              </a:lnSpc>
              <a:spcBef>
                <a:spcPct val="0"/>
              </a:spcBef>
              <a:spcAft>
                <a:spcPct val="0"/>
              </a:spcAft>
              <a:defRPr sz="3200">
                <a:solidFill>
                  <a:srgbClr val="025BBC"/>
                </a:solidFill>
                <a:latin typeface="Arial" charset="0"/>
              </a:defRPr>
            </a:lvl8pPr>
            <a:lvl9pPr marL="1827702" algn="l" rtl="0" eaLnBrk="1" fontAlgn="base" hangingPunct="1">
              <a:lnSpc>
                <a:spcPct val="79000"/>
              </a:lnSpc>
              <a:spcBef>
                <a:spcPct val="0"/>
              </a:spcBef>
              <a:spcAft>
                <a:spcPct val="0"/>
              </a:spcAft>
              <a:defRPr sz="3200">
                <a:solidFill>
                  <a:srgbClr val="025BBC"/>
                </a:solidFill>
                <a:latin typeface="Arial" charset="0"/>
              </a:defRPr>
            </a:lvl9pPr>
          </a:lstStyle>
          <a:p>
            <a:r>
              <a:rPr lang="en-US">
                <a:cs typeface="Arial"/>
              </a:rPr>
              <a:t>Peripherals - Application Timers</a:t>
            </a:r>
          </a:p>
        </p:txBody>
      </p:sp>
      <p:sp>
        <p:nvSpPr>
          <p:cNvPr id="5" name="Content Placeholder 1">
            <a:extLst>
              <a:ext uri="{FF2B5EF4-FFF2-40B4-BE49-F238E27FC236}">
                <a16:creationId xmlns:a16="http://schemas.microsoft.com/office/drawing/2014/main" id="{054B2FC8-6F4F-4679-BBA6-503B343716F9}"/>
              </a:ext>
            </a:extLst>
          </p:cNvPr>
          <p:cNvSpPr txBox="1">
            <a:spLocks noGrp="1"/>
          </p:cNvSpPr>
          <p:nvPr>
            <p:ph sz="quarter" idx="10"/>
          </p:nvPr>
        </p:nvSpPr>
        <p:spPr bwMode="auto">
          <a:xfrm>
            <a:off x="422275" y="969963"/>
            <a:ext cx="11430000" cy="5176837"/>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0" indent="0">
              <a:buNone/>
            </a:pPr>
            <a:r>
              <a:rPr lang="en-US" sz="1600" b="1" i="1" dirty="0">
                <a:cs typeface="Arial"/>
              </a:rPr>
              <a:t>Based on 64-bit hardware timer with 1 MHz input clock</a:t>
            </a:r>
          </a:p>
          <a:p>
            <a:r>
              <a:rPr lang="en-US" sz="1600" dirty="0">
                <a:cs typeface="Arial"/>
              </a:rPr>
              <a:t>Multiple software timer instances can be created </a:t>
            </a:r>
          </a:p>
          <a:p>
            <a:r>
              <a:rPr lang="en-US" sz="1600" dirty="0">
                <a:cs typeface="Arial"/>
              </a:rPr>
              <a:t>Two modes of Operation:</a:t>
            </a:r>
          </a:p>
          <a:p>
            <a:pPr lvl="1" indent="-261620"/>
            <a:r>
              <a:rPr lang="en-US" sz="1600" dirty="0">
                <a:cs typeface="Arial"/>
              </a:rPr>
              <a:t>Periodic Interrupt Mode</a:t>
            </a:r>
          </a:p>
          <a:p>
            <a:pPr marL="817245" lvl="2" indent="-191770"/>
            <a:r>
              <a:rPr lang="en-US" sz="1600" dirty="0">
                <a:solidFill>
                  <a:schemeClr val="bg2"/>
                </a:solidFill>
                <a:latin typeface="Courier New"/>
                <a:cs typeface="Arial"/>
              </a:rPr>
              <a:t>WICED_SECONDS_PERIODIC_TIMER</a:t>
            </a:r>
          </a:p>
          <a:p>
            <a:pPr marL="817245" lvl="2" indent="-191770"/>
            <a:r>
              <a:rPr lang="en-US" sz="1600" dirty="0">
                <a:solidFill>
                  <a:schemeClr val="bg2"/>
                </a:solidFill>
                <a:latin typeface="Courier New"/>
                <a:cs typeface="Arial"/>
              </a:rPr>
              <a:t>WICED_MILLI_SECONDS_PERIODIC_TIMER</a:t>
            </a:r>
          </a:p>
          <a:p>
            <a:pPr lvl="1" indent="-261620"/>
            <a:r>
              <a:rPr lang="en-US" sz="1600" dirty="0">
                <a:cs typeface="Arial"/>
              </a:rPr>
              <a:t>Single-Shot Mode</a:t>
            </a:r>
          </a:p>
          <a:p>
            <a:pPr marL="817245" lvl="2" indent="-191770"/>
            <a:r>
              <a:rPr lang="en-US" sz="1600" dirty="0">
                <a:solidFill>
                  <a:schemeClr val="bg2"/>
                </a:solidFill>
                <a:latin typeface="Courier New"/>
                <a:cs typeface="Arial"/>
              </a:rPr>
              <a:t>WICED_SECONDS_TIMER</a:t>
            </a:r>
          </a:p>
          <a:p>
            <a:pPr marL="817245" lvl="2" indent="-191770"/>
            <a:r>
              <a:rPr lang="en-US" sz="1600" dirty="0">
                <a:solidFill>
                  <a:schemeClr val="bg2"/>
                </a:solidFill>
                <a:latin typeface="Courier New"/>
                <a:cs typeface="Arial"/>
              </a:rPr>
              <a:t>WICED_MILLI_SECONDS_TIMER</a:t>
            </a:r>
          </a:p>
          <a:p>
            <a:pPr marL="0" indent="0">
              <a:buNone/>
            </a:pPr>
            <a:r>
              <a:rPr lang="en-US" sz="1600" b="1" dirty="0">
                <a:cs typeface="Arial"/>
              </a:rPr>
              <a:t>APIs are available in :</a:t>
            </a:r>
            <a:r>
              <a:rPr lang="en-US" sz="1600" dirty="0">
                <a:cs typeface="Arial"/>
              </a:rPr>
              <a:t> </a:t>
            </a:r>
            <a:r>
              <a:rPr lang="en-US" sz="1600" b="1" i="1" dirty="0" err="1">
                <a:cs typeface="Arial"/>
              </a:rPr>
              <a:t>wiced_timer.h</a:t>
            </a:r>
            <a:endParaRPr lang="en-US" sz="1600" dirty="0">
              <a:cs typeface="Arial"/>
            </a:endParaRPr>
          </a:p>
          <a:p>
            <a:r>
              <a:rPr lang="en-US" sz="1600" dirty="0"/>
              <a:t>The </a:t>
            </a:r>
            <a:r>
              <a:rPr lang="en-US" sz="1600" dirty="0" err="1">
                <a:solidFill>
                  <a:schemeClr val="bg2"/>
                </a:solidFill>
                <a:latin typeface="Consolas"/>
              </a:rPr>
              <a:t>wiced_init_timer</a:t>
            </a:r>
            <a:r>
              <a:rPr lang="en-US" sz="1600" dirty="0">
                <a:solidFill>
                  <a:schemeClr val="bg2"/>
                </a:solidFill>
                <a:latin typeface="Consolas"/>
              </a:rPr>
              <a:t>() </a:t>
            </a:r>
            <a:r>
              <a:rPr lang="en-US" sz="1600" dirty="0"/>
              <a:t>function initializes the timer. It allows you to specify the callback function to be invoked when the timer expires. This function also allows you to specify timer type that should be used. </a:t>
            </a:r>
            <a:endParaRPr lang="en-US" sz="1600" dirty="0">
              <a:cs typeface="Arial"/>
            </a:endParaRPr>
          </a:p>
          <a:p>
            <a:r>
              <a:rPr lang="en-US" sz="1600" dirty="0"/>
              <a:t>The </a:t>
            </a:r>
            <a:r>
              <a:rPr lang="en-US" sz="1600" dirty="0" err="1">
                <a:solidFill>
                  <a:schemeClr val="bg2"/>
                </a:solidFill>
                <a:latin typeface="Consolas"/>
              </a:rPr>
              <a:t>wiced_start_timer</a:t>
            </a:r>
            <a:r>
              <a:rPr lang="en-US" sz="1600" dirty="0">
                <a:solidFill>
                  <a:schemeClr val="bg2"/>
                </a:solidFill>
                <a:latin typeface="Consolas"/>
              </a:rPr>
              <a:t>()</a:t>
            </a:r>
            <a:r>
              <a:rPr lang="en-US" sz="1600" dirty="0"/>
              <a:t> function is used to start the count down. The </a:t>
            </a:r>
            <a:r>
              <a:rPr lang="en-US" sz="1600" dirty="0" err="1">
                <a:solidFill>
                  <a:schemeClr val="bg2"/>
                </a:solidFill>
                <a:latin typeface="Consolas"/>
              </a:rPr>
              <a:t>wiced_stop_timer</a:t>
            </a:r>
            <a:r>
              <a:rPr lang="en-US" sz="1600" dirty="0">
                <a:solidFill>
                  <a:schemeClr val="bg2"/>
                </a:solidFill>
                <a:latin typeface="Consolas"/>
              </a:rPr>
              <a:t>() </a:t>
            </a:r>
            <a:r>
              <a:rPr lang="en-US" sz="1600" dirty="0"/>
              <a:t>function can be used to stop the timer. </a:t>
            </a:r>
            <a:endParaRPr lang="en-US" sz="1600">
              <a:cs typeface="Arial"/>
            </a:endParaRPr>
          </a:p>
        </p:txBody>
      </p:sp>
      <p:sp>
        <p:nvSpPr>
          <p:cNvPr id="7" name="Content Placeholder 1">
            <a:extLst>
              <a:ext uri="{FF2B5EF4-FFF2-40B4-BE49-F238E27FC236}">
                <a16:creationId xmlns:a16="http://schemas.microsoft.com/office/drawing/2014/main" id="{A6537281-E5E3-48FD-8CCA-1022637220F7}"/>
              </a:ext>
            </a:extLst>
          </p:cNvPr>
          <p:cNvSpPr txBox="1">
            <a:spLocks/>
          </p:cNvSpPr>
          <p:nvPr/>
        </p:nvSpPr>
        <p:spPr bwMode="auto">
          <a:xfrm>
            <a:off x="6014256" y="972582"/>
            <a:ext cx="5332349" cy="415195"/>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0" indent="0">
              <a:buNone/>
            </a:pPr>
            <a:endParaRPr lang="en-US" sz="1600" b="1">
              <a:cs typeface="Arial"/>
            </a:endParaRPr>
          </a:p>
        </p:txBody>
      </p:sp>
    </p:spTree>
    <p:extLst>
      <p:ext uri="{BB962C8B-B14F-4D97-AF65-F5344CB8AC3E}">
        <p14:creationId xmlns:p14="http://schemas.microsoft.com/office/powerpoint/2010/main" val="269590979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12A542-3232-4517-A879-B97755CE16F8}"/>
              </a:ext>
            </a:extLst>
          </p:cNvPr>
          <p:cNvSpPr>
            <a:spLocks noGrp="1"/>
          </p:cNvSpPr>
          <p:nvPr>
            <p:ph sz="quarter" idx="10"/>
          </p:nvPr>
        </p:nvSpPr>
        <p:spPr/>
        <p:txBody>
          <a:bodyPr/>
          <a:lstStyle/>
          <a:p>
            <a:pPr marL="0" lvl="1" indent="0">
              <a:buNone/>
            </a:pPr>
            <a:r>
              <a:rPr lang="en-US" sz="1600" b="1" i="1">
                <a:cs typeface="Arial"/>
              </a:rPr>
              <a:t>I2C Master mode, Slave mode (driver support to be added in future)</a:t>
            </a:r>
          </a:p>
          <a:p>
            <a:pPr marL="233363" lvl="1" indent="-233363">
              <a:buFont typeface="Wingdings" panose="05000000000000000000" pitchFamily="2" charset="2"/>
              <a:buChar char="§"/>
            </a:pPr>
            <a:r>
              <a:rPr lang="en-US" sz="1600">
                <a:ea typeface="+mn-ea"/>
                <a:cs typeface="Arial"/>
              </a:rPr>
              <a:t>7-bit addressing mode, clock stretching as a master, Multi-slave operation</a:t>
            </a:r>
          </a:p>
          <a:p>
            <a:pPr marL="233363" lvl="1" indent="-233363">
              <a:buFont typeface="Wingdings" panose="05000000000000000000" pitchFamily="2" charset="2"/>
              <a:buChar char="§"/>
            </a:pPr>
            <a:r>
              <a:rPr lang="en-US" sz="1600">
                <a:ea typeface="+mn-ea"/>
                <a:cs typeface="Arial"/>
              </a:rPr>
              <a:t>SCL Clock Frequencies: 100 </a:t>
            </a:r>
            <a:r>
              <a:rPr lang="en-US" sz="1600" err="1">
                <a:ea typeface="+mn-ea"/>
                <a:cs typeface="Arial"/>
              </a:rPr>
              <a:t>KHz</a:t>
            </a:r>
            <a:r>
              <a:rPr lang="en-US" sz="1600">
                <a:ea typeface="+mn-ea"/>
                <a:cs typeface="Arial"/>
              </a:rPr>
              <a:t> (Standard), 400 </a:t>
            </a:r>
            <a:r>
              <a:rPr lang="en-US" sz="1600" err="1">
                <a:ea typeface="+mn-ea"/>
                <a:cs typeface="Arial"/>
              </a:rPr>
              <a:t>KHz</a:t>
            </a:r>
            <a:r>
              <a:rPr lang="en-US" sz="1600">
                <a:ea typeface="+mn-ea"/>
                <a:cs typeface="Arial"/>
              </a:rPr>
              <a:t> (Fast Mode), 800 </a:t>
            </a:r>
            <a:r>
              <a:rPr lang="en-US" sz="1600" err="1">
                <a:ea typeface="+mn-ea"/>
                <a:cs typeface="Arial"/>
              </a:rPr>
              <a:t>KHz</a:t>
            </a:r>
            <a:r>
              <a:rPr lang="en-US" sz="1600">
                <a:ea typeface="+mn-ea"/>
                <a:cs typeface="Arial"/>
              </a:rPr>
              <a:t> (Proprietary), 1 MHz (Fast Mode+)</a:t>
            </a:r>
          </a:p>
          <a:p>
            <a:pPr marL="233363" lvl="1" indent="-233363">
              <a:buFont typeface="Wingdings" panose="05000000000000000000" pitchFamily="2" charset="2"/>
              <a:buChar char="§"/>
            </a:pPr>
            <a:r>
              <a:rPr lang="en-US" sz="1600">
                <a:ea typeface="+mn-ea"/>
                <a:cs typeface="Arial"/>
              </a:rPr>
              <a:t>Supports </a:t>
            </a:r>
            <a:r>
              <a:rPr lang="en-US" sz="1600" err="1">
                <a:ea typeface="+mn-ea"/>
                <a:cs typeface="Arial"/>
              </a:rPr>
              <a:t>SuperMux</a:t>
            </a:r>
            <a:r>
              <a:rPr lang="en-US" sz="1600">
                <a:ea typeface="+mn-ea"/>
                <a:cs typeface="Arial"/>
              </a:rPr>
              <a:t> Functionality</a:t>
            </a:r>
          </a:p>
          <a:p>
            <a:pPr marL="0" lvl="1" indent="0">
              <a:buNone/>
            </a:pPr>
            <a:endParaRPr lang="en-US" sz="1600" b="1">
              <a:cs typeface="Arial"/>
            </a:endParaRPr>
          </a:p>
          <a:p>
            <a:pPr marL="0" lvl="1" indent="0">
              <a:buNone/>
            </a:pPr>
            <a:r>
              <a:rPr lang="en-US" sz="1600" b="1">
                <a:cs typeface="Arial"/>
              </a:rPr>
              <a:t>APIs are available in :</a:t>
            </a:r>
            <a:r>
              <a:rPr lang="en-US" sz="1600">
                <a:cs typeface="Arial"/>
              </a:rPr>
              <a:t> </a:t>
            </a:r>
            <a:r>
              <a:rPr lang="en-US" sz="1600" b="1" i="1">
                <a:cs typeface="Arial"/>
              </a:rPr>
              <a:t>wiced_hal_i2c.h</a:t>
            </a:r>
            <a:endParaRPr lang="en-US" sz="1600">
              <a:cs typeface="Arial"/>
            </a:endParaRPr>
          </a:p>
          <a:p>
            <a:pPr marL="233363" lvl="1" indent="-233363">
              <a:buFont typeface="Wingdings" panose="05000000000000000000" pitchFamily="2" charset="2"/>
              <a:buChar char="§"/>
            </a:pPr>
            <a:r>
              <a:rPr lang="en-US" sz="1600"/>
              <a:t>The </a:t>
            </a:r>
            <a:r>
              <a:rPr lang="en-US" sz="1600">
                <a:solidFill>
                  <a:schemeClr val="bg2"/>
                </a:solidFill>
                <a:latin typeface="Consolas" panose="020B0609020204030204" pitchFamily="49" charset="0"/>
              </a:rPr>
              <a:t>wiced_hal_i2c_init() </a:t>
            </a:r>
            <a:r>
              <a:rPr lang="en-US" sz="1600"/>
              <a:t>function allows the user to initialize the I2C module register for I2C master mode of operations</a:t>
            </a:r>
          </a:p>
          <a:p>
            <a:pPr marL="233363" lvl="1" indent="-233363">
              <a:buFont typeface="Wingdings" panose="05000000000000000000" pitchFamily="2" charset="2"/>
              <a:buChar char="§"/>
            </a:pPr>
            <a:r>
              <a:rPr lang="en-US" sz="1600"/>
              <a:t>The </a:t>
            </a:r>
            <a:r>
              <a:rPr lang="en-US" sz="1600">
                <a:solidFill>
                  <a:schemeClr val="bg2"/>
                </a:solidFill>
                <a:latin typeface="Consolas" panose="020B0609020204030204" pitchFamily="49" charset="0"/>
              </a:rPr>
              <a:t>wiced_hal_i2c_set_speed()</a:t>
            </a:r>
            <a:r>
              <a:rPr lang="en-US" sz="1600"/>
              <a:t> function allows you to set the SCL clock frequency of the I2C block</a:t>
            </a:r>
          </a:p>
          <a:p>
            <a:pPr marL="233363" lvl="1" indent="-233363">
              <a:buFont typeface="Wingdings" panose="05000000000000000000" pitchFamily="2" charset="2"/>
              <a:buChar char="§"/>
            </a:pPr>
            <a:r>
              <a:rPr lang="en-US" sz="1600"/>
              <a:t>The </a:t>
            </a:r>
            <a:r>
              <a:rPr lang="en-US" sz="1600">
                <a:solidFill>
                  <a:schemeClr val="bg2"/>
                </a:solidFill>
                <a:latin typeface="Consolas" panose="020B0609020204030204" pitchFamily="49" charset="0"/>
              </a:rPr>
              <a:t>wiced_hal_i2c_write() </a:t>
            </a:r>
            <a:r>
              <a:rPr lang="en-US" sz="1600"/>
              <a:t>function writes data to a specific Slave address</a:t>
            </a:r>
          </a:p>
          <a:p>
            <a:pPr marL="233363" lvl="1" indent="-233363">
              <a:buFont typeface="Wingdings" panose="05000000000000000000" pitchFamily="2" charset="2"/>
              <a:buChar char="§"/>
            </a:pPr>
            <a:r>
              <a:rPr lang="en-US" sz="1600"/>
              <a:t>The </a:t>
            </a:r>
            <a:r>
              <a:rPr lang="en-US" sz="1600">
                <a:solidFill>
                  <a:schemeClr val="bg2"/>
                </a:solidFill>
                <a:latin typeface="Consolas" panose="020B0609020204030204" pitchFamily="49" charset="0"/>
              </a:rPr>
              <a:t>wiced_hal_i2c_read() </a:t>
            </a:r>
            <a:r>
              <a:rPr lang="en-US" sz="1600"/>
              <a:t>function reads data from a particular Slave address</a:t>
            </a:r>
          </a:p>
          <a:p>
            <a:pPr marL="233363" lvl="1" indent="-233363">
              <a:buFont typeface="Wingdings" panose="05000000000000000000" pitchFamily="2" charset="2"/>
              <a:buChar char="§"/>
            </a:pPr>
            <a:r>
              <a:rPr lang="en-US" sz="1600"/>
              <a:t>The </a:t>
            </a:r>
            <a:r>
              <a:rPr lang="en-US" sz="1600">
                <a:solidFill>
                  <a:schemeClr val="bg2"/>
                </a:solidFill>
                <a:latin typeface="Consolas" panose="020B0609020204030204" pitchFamily="49" charset="0"/>
              </a:rPr>
              <a:t>wiced_hal_i2c_combined_read() </a:t>
            </a:r>
            <a:r>
              <a:rPr lang="en-US" sz="1600"/>
              <a:t>function executes a write transaction followed by a read transaction with a repeated start condition between the transactions</a:t>
            </a:r>
            <a:endParaRPr lang="en-US" sz="1600">
              <a:cs typeface="Arial"/>
            </a:endParaRPr>
          </a:p>
          <a:p>
            <a:pPr marL="0" lvl="1" indent="0">
              <a:buNone/>
            </a:pPr>
            <a:endParaRPr lang="en-US">
              <a:cs typeface="Arial"/>
            </a:endParaRPr>
          </a:p>
        </p:txBody>
      </p:sp>
      <p:sp>
        <p:nvSpPr>
          <p:cNvPr id="3" name="Title 2">
            <a:extLst>
              <a:ext uri="{FF2B5EF4-FFF2-40B4-BE49-F238E27FC236}">
                <a16:creationId xmlns:a16="http://schemas.microsoft.com/office/drawing/2014/main" id="{8A554307-831A-4354-A9EF-6C748AA82A5D}"/>
              </a:ext>
            </a:extLst>
          </p:cNvPr>
          <p:cNvSpPr>
            <a:spLocks noGrp="1"/>
          </p:cNvSpPr>
          <p:nvPr>
            <p:ph type="title"/>
          </p:nvPr>
        </p:nvSpPr>
        <p:spPr/>
        <p:txBody>
          <a:bodyPr/>
          <a:lstStyle/>
          <a:p>
            <a:r>
              <a:rPr lang="en-US">
                <a:cs typeface="Arial"/>
              </a:rPr>
              <a:t>Peripherals - Inter-Integrated Circuits (I2C)</a:t>
            </a:r>
          </a:p>
        </p:txBody>
      </p:sp>
    </p:spTree>
    <p:extLst>
      <p:ext uri="{BB962C8B-B14F-4D97-AF65-F5344CB8AC3E}">
        <p14:creationId xmlns:p14="http://schemas.microsoft.com/office/powerpoint/2010/main" val="268177675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08322-9DA2-4728-B112-7B9C7B6D42E2}"/>
              </a:ext>
            </a:extLst>
          </p:cNvPr>
          <p:cNvSpPr>
            <a:spLocks noGrp="1"/>
          </p:cNvSpPr>
          <p:nvPr>
            <p:ph sz="quarter" idx="10"/>
          </p:nvPr>
        </p:nvSpPr>
        <p:spPr/>
        <p:txBody>
          <a:bodyPr/>
          <a:lstStyle/>
          <a:p>
            <a:pPr marL="0" indent="0">
              <a:buNone/>
            </a:pPr>
            <a:r>
              <a:rPr lang="en-US" sz="1600" b="1" i="1">
                <a:cs typeface="Arial"/>
              </a:rPr>
              <a:t>CYW20819 contains 2 SPI Hardware blocks supporting both Master and Slave modes</a:t>
            </a:r>
          </a:p>
          <a:p>
            <a:r>
              <a:rPr lang="en-US" sz="1600">
                <a:cs typeface="Arial"/>
              </a:rPr>
              <a:t>Supports Super-Mux Functionality</a:t>
            </a:r>
          </a:p>
          <a:p>
            <a:r>
              <a:rPr lang="en-US" sz="1600">
                <a:cs typeface="Arial"/>
              </a:rPr>
              <a:t>Configurable SCK polarity, phase and frequency (</a:t>
            </a:r>
            <a:r>
              <a:rPr lang="en-US" sz="1600" err="1">
                <a:cs typeface="Arial"/>
              </a:rPr>
              <a:t>upto</a:t>
            </a:r>
            <a:r>
              <a:rPr lang="en-US" sz="1600">
                <a:cs typeface="Arial"/>
              </a:rPr>
              <a:t> 24 MHz clock)</a:t>
            </a:r>
          </a:p>
          <a:p>
            <a:r>
              <a:rPr lang="en-US" sz="1600">
                <a:cs typeface="Arial"/>
              </a:rPr>
              <a:t>Configurable LSB or MSB first transfer</a:t>
            </a:r>
          </a:p>
          <a:p>
            <a:pPr marL="0" indent="0">
              <a:buNone/>
            </a:pPr>
            <a:endParaRPr lang="en-US" sz="1600" b="1">
              <a:cs typeface="Arial"/>
            </a:endParaRPr>
          </a:p>
          <a:p>
            <a:pPr marL="0" indent="0">
              <a:buNone/>
            </a:pPr>
            <a:r>
              <a:rPr lang="en-US" sz="1600" b="1">
                <a:cs typeface="Arial"/>
              </a:rPr>
              <a:t>APIs are available in :</a:t>
            </a:r>
            <a:r>
              <a:rPr lang="en-US" sz="1600">
                <a:cs typeface="Arial"/>
              </a:rPr>
              <a:t> </a:t>
            </a:r>
            <a:r>
              <a:rPr lang="en-US" sz="1600" b="1" i="1" err="1">
                <a:cs typeface="Arial"/>
              </a:rPr>
              <a:t>wiced_hal_pspi.h</a:t>
            </a:r>
            <a:endParaRPr lang="en-US" sz="1600">
              <a:cs typeface="Arial"/>
            </a:endParaRPr>
          </a:p>
          <a:p>
            <a:r>
              <a:rPr lang="en-US" sz="1600"/>
              <a:t>The </a:t>
            </a:r>
            <a:r>
              <a:rPr lang="en-US" sz="1600" err="1">
                <a:solidFill>
                  <a:schemeClr val="bg2"/>
                </a:solidFill>
                <a:latin typeface="Consolas" panose="020B0609020204030204" pitchFamily="49" charset="0"/>
              </a:rPr>
              <a:t>wiced_hal_pspi_tx_data</a:t>
            </a:r>
            <a:r>
              <a:rPr lang="en-US" sz="1600">
                <a:solidFill>
                  <a:schemeClr val="bg2"/>
                </a:solidFill>
                <a:latin typeface="Consolas" panose="020B0609020204030204" pitchFamily="49" charset="0"/>
              </a:rPr>
              <a:t>() </a:t>
            </a:r>
            <a:r>
              <a:rPr lang="en-US" sz="1600"/>
              <a:t>function is used to place the data in the </a:t>
            </a:r>
            <a:r>
              <a:rPr lang="en-US" sz="1600" err="1"/>
              <a:t>TxFIFO</a:t>
            </a:r>
            <a:r>
              <a:rPr lang="en-US" sz="1600"/>
              <a:t> to transmit the data as a Master</a:t>
            </a:r>
          </a:p>
          <a:p>
            <a:r>
              <a:rPr lang="en-US" sz="1600"/>
              <a:t>The </a:t>
            </a:r>
            <a:r>
              <a:rPr lang="en-US" sz="1600" err="1">
                <a:solidFill>
                  <a:schemeClr val="bg2"/>
                </a:solidFill>
                <a:latin typeface="Consolas" panose="020B0609020204030204" pitchFamily="49" charset="0"/>
              </a:rPr>
              <a:t>wiced_hal_pspi_rx_data</a:t>
            </a:r>
            <a:r>
              <a:rPr lang="en-US" sz="1600">
                <a:solidFill>
                  <a:schemeClr val="bg2"/>
                </a:solidFill>
                <a:latin typeface="Consolas" panose="020B0609020204030204" pitchFamily="49" charset="0"/>
              </a:rPr>
              <a:t>() </a:t>
            </a:r>
            <a:r>
              <a:rPr lang="en-US" sz="1600"/>
              <a:t>function is used to receive the data as a Master</a:t>
            </a:r>
          </a:p>
          <a:p>
            <a:r>
              <a:rPr lang="en-US" sz="1600"/>
              <a:t>The </a:t>
            </a:r>
            <a:r>
              <a:rPr lang="en-US" sz="1600" err="1">
                <a:solidFill>
                  <a:schemeClr val="bg2"/>
                </a:solidFill>
                <a:latin typeface="Consolas" panose="020B0609020204030204" pitchFamily="49" charset="0"/>
              </a:rPr>
              <a:t>wiced_hal_pspi_exchange_data</a:t>
            </a:r>
            <a:r>
              <a:rPr lang="en-US" sz="1600">
                <a:solidFill>
                  <a:schemeClr val="bg2"/>
                </a:solidFill>
                <a:latin typeface="Consolas" panose="020B0609020204030204" pitchFamily="49" charset="0"/>
              </a:rPr>
              <a:t>() </a:t>
            </a:r>
            <a:r>
              <a:rPr lang="en-US" sz="1600"/>
              <a:t>function can be used to send and receive data simultaneously as a Master</a:t>
            </a:r>
          </a:p>
          <a:p>
            <a:r>
              <a:rPr lang="en-US" sz="1600"/>
              <a:t>The </a:t>
            </a:r>
            <a:r>
              <a:rPr lang="en-US" sz="1600" err="1">
                <a:solidFill>
                  <a:schemeClr val="bg2"/>
                </a:solidFill>
                <a:latin typeface="Consolas" panose="020B0609020204030204" pitchFamily="49" charset="0"/>
              </a:rPr>
              <a:t>wiced_hal_pspi_slave_tx_data</a:t>
            </a:r>
            <a:r>
              <a:rPr lang="en-US" sz="1600">
                <a:solidFill>
                  <a:schemeClr val="bg2"/>
                </a:solidFill>
                <a:latin typeface="Consolas" panose="020B0609020204030204" pitchFamily="49" charset="0"/>
              </a:rPr>
              <a:t>() </a:t>
            </a:r>
            <a:r>
              <a:rPr lang="en-US" sz="1600"/>
              <a:t>function is used to place the data in the </a:t>
            </a:r>
            <a:r>
              <a:rPr lang="en-US" sz="1600" err="1"/>
              <a:t>TxFIFO</a:t>
            </a:r>
            <a:r>
              <a:rPr lang="en-US" sz="1600"/>
              <a:t> to transmit the data as a Slave</a:t>
            </a:r>
          </a:p>
          <a:p>
            <a:r>
              <a:rPr lang="en-US" sz="1600"/>
              <a:t>The </a:t>
            </a:r>
            <a:r>
              <a:rPr lang="en-US" sz="1600" err="1">
                <a:solidFill>
                  <a:schemeClr val="bg2"/>
                </a:solidFill>
                <a:latin typeface="Consolas" panose="020B0609020204030204" pitchFamily="49" charset="0"/>
              </a:rPr>
              <a:t>wiced_hal_pspi_slave_rx_data</a:t>
            </a:r>
            <a:r>
              <a:rPr lang="en-US" sz="1600">
                <a:solidFill>
                  <a:schemeClr val="bg2"/>
                </a:solidFill>
                <a:latin typeface="Consolas" panose="020B0609020204030204" pitchFamily="49" charset="0"/>
              </a:rPr>
              <a:t>() </a:t>
            </a:r>
            <a:r>
              <a:rPr lang="en-US" sz="1600"/>
              <a:t>function is used to receive the data as a Slave</a:t>
            </a:r>
          </a:p>
        </p:txBody>
      </p:sp>
      <p:sp>
        <p:nvSpPr>
          <p:cNvPr id="3" name="Title 2">
            <a:extLst>
              <a:ext uri="{FF2B5EF4-FFF2-40B4-BE49-F238E27FC236}">
                <a16:creationId xmlns:a16="http://schemas.microsoft.com/office/drawing/2014/main" id="{C8365648-6AE2-4966-AD3E-38874105EB3B}"/>
              </a:ext>
            </a:extLst>
          </p:cNvPr>
          <p:cNvSpPr>
            <a:spLocks noGrp="1"/>
          </p:cNvSpPr>
          <p:nvPr>
            <p:ph type="title"/>
          </p:nvPr>
        </p:nvSpPr>
        <p:spPr>
          <a:xfrm>
            <a:off x="379412" y="255719"/>
            <a:ext cx="11430000" cy="514451"/>
          </a:xfrm>
        </p:spPr>
        <p:txBody>
          <a:bodyPr/>
          <a:lstStyle/>
          <a:p>
            <a:r>
              <a:rPr lang="en-US">
                <a:cs typeface="Arial"/>
              </a:rPr>
              <a:t>Peripherals - Serial Peripheral Interface (SPI)</a:t>
            </a:r>
            <a:endParaRPr lang="en-US"/>
          </a:p>
        </p:txBody>
      </p:sp>
    </p:spTree>
    <p:extLst>
      <p:ext uri="{BB962C8B-B14F-4D97-AF65-F5344CB8AC3E}">
        <p14:creationId xmlns:p14="http://schemas.microsoft.com/office/powerpoint/2010/main" val="81262090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8EC15C-D9AB-42BB-9A78-D8C2B99F87AE}"/>
              </a:ext>
            </a:extLst>
          </p:cNvPr>
          <p:cNvSpPr>
            <a:spLocks noGrp="1"/>
          </p:cNvSpPr>
          <p:nvPr>
            <p:ph sz="quarter" idx="10"/>
          </p:nvPr>
        </p:nvSpPr>
        <p:spPr>
          <a:xfrm>
            <a:off x="421611" y="770170"/>
            <a:ext cx="11345603" cy="5176837"/>
          </a:xfrm>
        </p:spPr>
        <p:txBody>
          <a:bodyPr/>
          <a:lstStyle/>
          <a:p>
            <a:pPr marL="0" indent="0">
              <a:buNone/>
            </a:pPr>
            <a:r>
              <a:rPr lang="en-US" sz="1500" b="1" i="1" dirty="0">
                <a:cs typeface="Arial"/>
              </a:rPr>
              <a:t>2 UART Blocks : HCI UART and Peripheral UART (PUART)</a:t>
            </a:r>
          </a:p>
          <a:p>
            <a:pPr lvl="1" indent="-261620"/>
            <a:r>
              <a:rPr lang="en-US" sz="1500" dirty="0"/>
              <a:t>8-bit transfer up to 3 Mbps</a:t>
            </a:r>
            <a:endParaRPr lang="en-US" sz="1500" dirty="0">
              <a:cs typeface="Arial"/>
            </a:endParaRPr>
          </a:p>
          <a:p>
            <a:pPr lvl="1" indent="-261620"/>
            <a:r>
              <a:rPr lang="en-US" sz="1500"/>
              <a:t>9-bit transfer including an additional stop bit at a transfer rate up to 2.5 Mbps</a:t>
            </a:r>
            <a:endParaRPr lang="en-US" sz="1500">
              <a:cs typeface="Arial"/>
            </a:endParaRPr>
          </a:p>
          <a:p>
            <a:pPr lvl="1" indent="-261620"/>
            <a:r>
              <a:rPr lang="en-US" sz="1500" dirty="0"/>
              <a:t>Configurable flow control</a:t>
            </a:r>
            <a:endParaRPr lang="en-US" sz="1500" dirty="0">
              <a:cs typeface="Arial"/>
            </a:endParaRPr>
          </a:p>
          <a:p>
            <a:r>
              <a:rPr lang="en-US" sz="1500" b="1" dirty="0"/>
              <a:t>PUART:</a:t>
            </a:r>
            <a:endParaRPr lang="en-US" sz="1500" b="1" dirty="0">
              <a:cs typeface="Arial"/>
            </a:endParaRPr>
          </a:p>
          <a:p>
            <a:pPr lvl="1" indent="-261620"/>
            <a:r>
              <a:rPr lang="en-US" sz="1500" dirty="0"/>
              <a:t>Interrupt functionality on receive operation</a:t>
            </a:r>
            <a:endParaRPr lang="en-US" sz="1500" dirty="0">
              <a:cs typeface="Arial"/>
            </a:endParaRPr>
          </a:p>
          <a:p>
            <a:pPr lvl="1" indent="-261620"/>
            <a:r>
              <a:rPr lang="en-US" sz="1500" dirty="0"/>
              <a:t>Supports Super-Mux Functionality</a:t>
            </a:r>
            <a:endParaRPr lang="en-US" sz="1500" dirty="0">
              <a:cs typeface="Arial"/>
            </a:endParaRPr>
          </a:p>
          <a:p>
            <a:pPr lvl="1" indent="-261620"/>
            <a:r>
              <a:rPr lang="en-US" sz="1500" dirty="0"/>
              <a:t>Used for debug and external peripherals</a:t>
            </a:r>
            <a:endParaRPr lang="en-US" sz="1500" dirty="0">
              <a:cs typeface="Arial"/>
            </a:endParaRPr>
          </a:p>
          <a:p>
            <a:pPr marL="325120" lvl="1" indent="0">
              <a:buNone/>
            </a:pPr>
            <a:r>
              <a:rPr lang="en-US" sz="1500" b="1" dirty="0">
                <a:cs typeface="Arial"/>
              </a:rPr>
              <a:t>APIs are available in :</a:t>
            </a:r>
            <a:r>
              <a:rPr lang="en-US" sz="1500" dirty="0">
                <a:cs typeface="Arial"/>
              </a:rPr>
              <a:t> </a:t>
            </a:r>
            <a:r>
              <a:rPr lang="en-US" sz="1500" b="1" i="1" dirty="0" err="1">
                <a:cs typeface="Arial"/>
              </a:rPr>
              <a:t>wiced_hal_puart.h</a:t>
            </a:r>
            <a:endParaRPr lang="en-US" sz="1500" dirty="0">
              <a:cs typeface="Arial"/>
            </a:endParaRPr>
          </a:p>
          <a:p>
            <a:pPr lvl="1" indent="-261620"/>
            <a:r>
              <a:rPr lang="en-US" sz="1500" dirty="0"/>
              <a:t>The </a:t>
            </a:r>
            <a:r>
              <a:rPr lang="en-US" sz="1500" dirty="0" err="1">
                <a:solidFill>
                  <a:schemeClr val="bg2"/>
                </a:solidFill>
                <a:latin typeface="Consolas"/>
              </a:rPr>
              <a:t>wiced_hal_puart_init</a:t>
            </a:r>
            <a:r>
              <a:rPr lang="en-US" sz="1500" dirty="0">
                <a:solidFill>
                  <a:schemeClr val="bg2"/>
                </a:solidFill>
                <a:latin typeface="Consolas"/>
              </a:rPr>
              <a:t>() </a:t>
            </a:r>
            <a:r>
              <a:rPr lang="en-US" sz="1500" dirty="0"/>
              <a:t>function is used to initialize the PUART block. </a:t>
            </a:r>
            <a:endParaRPr lang="en-US" sz="1500" dirty="0">
              <a:cs typeface="Arial"/>
            </a:endParaRPr>
          </a:p>
          <a:p>
            <a:pPr lvl="1" indent="-261620"/>
            <a:r>
              <a:rPr lang="en-US" sz="1500" dirty="0"/>
              <a:t>The </a:t>
            </a:r>
            <a:r>
              <a:rPr lang="en-US" sz="1500" dirty="0" err="1">
                <a:solidFill>
                  <a:schemeClr val="bg2"/>
                </a:solidFill>
                <a:latin typeface="Consolas"/>
              </a:rPr>
              <a:t>wiced_hal_puart_write</a:t>
            </a:r>
            <a:r>
              <a:rPr lang="en-US" sz="1500" dirty="0">
                <a:solidFill>
                  <a:schemeClr val="bg2"/>
                </a:solidFill>
                <a:latin typeface="Consolas"/>
              </a:rPr>
              <a:t>() </a:t>
            </a:r>
            <a:r>
              <a:rPr lang="en-US" sz="1500" dirty="0"/>
              <a:t>function is used to send one byte via the TX line. </a:t>
            </a:r>
          </a:p>
          <a:p>
            <a:pPr lvl="1" indent="-261620"/>
            <a:r>
              <a:rPr lang="en-US" sz="1500" dirty="0"/>
              <a:t>The </a:t>
            </a:r>
            <a:r>
              <a:rPr lang="en-US" sz="1500" dirty="0" err="1">
                <a:solidFill>
                  <a:schemeClr val="bg2"/>
                </a:solidFill>
                <a:latin typeface="Consolas"/>
              </a:rPr>
              <a:t>wiced_hal_puart_register_interrupt</a:t>
            </a:r>
            <a:r>
              <a:rPr lang="en-US" sz="1500" dirty="0">
                <a:solidFill>
                  <a:schemeClr val="bg2"/>
                </a:solidFill>
                <a:latin typeface="Consolas"/>
              </a:rPr>
              <a:t>() </a:t>
            </a:r>
            <a:r>
              <a:rPr lang="en-US" sz="1500" dirty="0"/>
              <a:t>function provides an interrupt callback on receive of data. </a:t>
            </a:r>
            <a:endParaRPr lang="en-US" sz="1500" dirty="0">
              <a:cs typeface="Arial"/>
            </a:endParaRPr>
          </a:p>
          <a:p>
            <a:r>
              <a:rPr lang="en-US" sz="1500" b="1" dirty="0"/>
              <a:t>HCI UART:</a:t>
            </a:r>
            <a:endParaRPr lang="en-US" sz="1500" b="1" dirty="0">
              <a:cs typeface="Arial"/>
            </a:endParaRPr>
          </a:p>
          <a:p>
            <a:pPr lvl="1" indent="-261620"/>
            <a:r>
              <a:rPr lang="en-US" sz="1500" dirty="0"/>
              <a:t>Used for HCI transport for controller mode and is also used for programming the device</a:t>
            </a:r>
            <a:endParaRPr lang="en-US" sz="1500" dirty="0">
              <a:cs typeface="Arial"/>
            </a:endParaRPr>
          </a:p>
          <a:p>
            <a:pPr lvl="1" indent="-261620"/>
            <a:r>
              <a:rPr lang="en-US" sz="1500" dirty="0"/>
              <a:t>The HCI UART signals are fixed to specific I/O pads</a:t>
            </a:r>
            <a:endParaRPr lang="en-US" sz="1500" dirty="0">
              <a:cs typeface="Arial"/>
            </a:endParaRPr>
          </a:p>
          <a:p>
            <a:pPr lvl="1" indent="-261620"/>
            <a:r>
              <a:rPr lang="en-US" sz="1500" dirty="0"/>
              <a:t>DMA is used for HCI UART packets when the length of the data to be received is greater than around 64 bytes</a:t>
            </a:r>
            <a:endParaRPr lang="en-US" sz="1500" dirty="0">
              <a:cs typeface="Arial"/>
            </a:endParaRPr>
          </a:p>
        </p:txBody>
      </p:sp>
      <p:sp>
        <p:nvSpPr>
          <p:cNvPr id="3" name="Title 2">
            <a:extLst>
              <a:ext uri="{FF2B5EF4-FFF2-40B4-BE49-F238E27FC236}">
                <a16:creationId xmlns:a16="http://schemas.microsoft.com/office/drawing/2014/main" id="{FDED18D8-A54E-4AD9-9265-AFF1748CB645}"/>
              </a:ext>
            </a:extLst>
          </p:cNvPr>
          <p:cNvSpPr>
            <a:spLocks noGrp="1"/>
          </p:cNvSpPr>
          <p:nvPr>
            <p:ph type="title"/>
          </p:nvPr>
        </p:nvSpPr>
        <p:spPr>
          <a:xfrm>
            <a:off x="379412" y="255719"/>
            <a:ext cx="11430000" cy="514451"/>
          </a:xfrm>
        </p:spPr>
        <p:txBody>
          <a:bodyPr/>
          <a:lstStyle/>
          <a:p>
            <a:r>
              <a:rPr lang="en-US">
                <a:cs typeface="Arial"/>
              </a:rPr>
              <a:t>Universal Asynchronous Receiver Transmitter (UARTs)</a:t>
            </a:r>
            <a:endParaRPr lang="en-US"/>
          </a:p>
        </p:txBody>
      </p:sp>
    </p:spTree>
    <p:extLst>
      <p:ext uri="{BB962C8B-B14F-4D97-AF65-F5344CB8AC3E}">
        <p14:creationId xmlns:p14="http://schemas.microsoft.com/office/powerpoint/2010/main" val="29881987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CYW20719 Low Power Modes</a:t>
            </a:r>
          </a:p>
        </p:txBody>
      </p:sp>
      <p:graphicFrame>
        <p:nvGraphicFramePr>
          <p:cNvPr id="11" name="Diagram 10">
            <a:extLst>
              <a:ext uri="{FF2B5EF4-FFF2-40B4-BE49-F238E27FC236}">
                <a16:creationId xmlns:a16="http://schemas.microsoft.com/office/drawing/2014/main" id="{3D8B2499-2990-4A21-A4A4-114999FC55EE}"/>
              </a:ext>
            </a:extLst>
          </p:cNvPr>
          <p:cNvGraphicFramePr/>
          <p:nvPr>
            <p:extLst>
              <p:ext uri="{D42A27DB-BD31-4B8C-83A1-F6EECF244321}">
                <p14:modId xmlns:p14="http://schemas.microsoft.com/office/powerpoint/2010/main" val="3467558108"/>
              </p:ext>
            </p:extLst>
          </p:nvPr>
        </p:nvGraphicFramePr>
        <p:xfrm>
          <a:off x="3372258" y="1007126"/>
          <a:ext cx="4483392" cy="2379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2" name="Straight Connector 11">
            <a:extLst>
              <a:ext uri="{FF2B5EF4-FFF2-40B4-BE49-F238E27FC236}">
                <a16:creationId xmlns:a16="http://schemas.microsoft.com/office/drawing/2014/main" id="{5D7F4A1A-255D-4497-B070-AB086951D359}"/>
              </a:ext>
            </a:extLst>
          </p:cNvPr>
          <p:cNvCxnSpPr>
            <a:cxnSpLocks/>
          </p:cNvCxnSpPr>
          <p:nvPr/>
        </p:nvCxnSpPr>
        <p:spPr>
          <a:xfrm flipV="1">
            <a:off x="6364523" y="2585106"/>
            <a:ext cx="150462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E78F2BF-D915-4739-92E4-27AE8836FA2D}"/>
              </a:ext>
            </a:extLst>
          </p:cNvPr>
          <p:cNvCxnSpPr>
            <a:cxnSpLocks/>
          </p:cNvCxnSpPr>
          <p:nvPr/>
        </p:nvCxnSpPr>
        <p:spPr>
          <a:xfrm>
            <a:off x="6364523" y="2598751"/>
            <a:ext cx="0" cy="787688"/>
          </a:xfrm>
          <a:prstGeom prst="straightConnector1">
            <a:avLst/>
          </a:prstGeom>
          <a:ln w="31750">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F5B86F0-7470-48D4-AEBB-5C559970C7B0}"/>
              </a:ext>
            </a:extLst>
          </p:cNvPr>
          <p:cNvSpPr txBox="1"/>
          <p:nvPr/>
        </p:nvSpPr>
        <p:spPr>
          <a:xfrm>
            <a:off x="6448455" y="2571462"/>
            <a:ext cx="1336762" cy="923330"/>
          </a:xfrm>
          <a:prstGeom prst="rect">
            <a:avLst/>
          </a:prstGeom>
          <a:noFill/>
        </p:spPr>
        <p:txBody>
          <a:bodyPr wrap="square" rtlCol="0">
            <a:spAutoFit/>
          </a:bodyPr>
          <a:lstStyle/>
          <a:p>
            <a:pPr algn="ctr"/>
            <a:r>
              <a:rPr lang="en-US"/>
              <a:t>Application can force at any time</a:t>
            </a:r>
          </a:p>
        </p:txBody>
      </p:sp>
      <p:graphicFrame>
        <p:nvGraphicFramePr>
          <p:cNvPr id="23" name="Table 22">
            <a:extLst>
              <a:ext uri="{FF2B5EF4-FFF2-40B4-BE49-F238E27FC236}">
                <a16:creationId xmlns:a16="http://schemas.microsoft.com/office/drawing/2014/main" id="{5A28D6ED-F48C-4F58-9D2E-ED2FC1DAEBD7}"/>
              </a:ext>
            </a:extLst>
          </p:cNvPr>
          <p:cNvGraphicFramePr>
            <a:graphicFrameLocks noGrp="1"/>
          </p:cNvGraphicFramePr>
          <p:nvPr>
            <p:extLst>
              <p:ext uri="{D42A27DB-BD31-4B8C-83A1-F6EECF244321}">
                <p14:modId xmlns:p14="http://schemas.microsoft.com/office/powerpoint/2010/main" val="1204535738"/>
              </p:ext>
            </p:extLst>
          </p:nvPr>
        </p:nvGraphicFramePr>
        <p:xfrm>
          <a:off x="659216" y="3525683"/>
          <a:ext cx="9824485" cy="3005540"/>
        </p:xfrm>
        <a:graphic>
          <a:graphicData uri="http://schemas.openxmlformats.org/drawingml/2006/table">
            <a:tbl>
              <a:tblPr firstRow="1" firstCol="1" bandRow="1">
                <a:tableStyleId>{5C22544A-7EE6-4342-B048-85BDC9FD1C3A}</a:tableStyleId>
              </a:tblPr>
              <a:tblGrid>
                <a:gridCol w="1400013">
                  <a:extLst>
                    <a:ext uri="{9D8B030D-6E8A-4147-A177-3AD203B41FA5}">
                      <a16:colId xmlns:a16="http://schemas.microsoft.com/office/drawing/2014/main" val="406397775"/>
                    </a:ext>
                  </a:extLst>
                </a:gridCol>
                <a:gridCol w="1404892">
                  <a:extLst>
                    <a:ext uri="{9D8B030D-6E8A-4147-A177-3AD203B41FA5}">
                      <a16:colId xmlns:a16="http://schemas.microsoft.com/office/drawing/2014/main" val="3004096632"/>
                    </a:ext>
                  </a:extLst>
                </a:gridCol>
                <a:gridCol w="1668308">
                  <a:extLst>
                    <a:ext uri="{9D8B030D-6E8A-4147-A177-3AD203B41FA5}">
                      <a16:colId xmlns:a16="http://schemas.microsoft.com/office/drawing/2014/main" val="3266256530"/>
                    </a:ext>
                  </a:extLst>
                </a:gridCol>
                <a:gridCol w="1756115">
                  <a:extLst>
                    <a:ext uri="{9D8B030D-6E8A-4147-A177-3AD203B41FA5}">
                      <a16:colId xmlns:a16="http://schemas.microsoft.com/office/drawing/2014/main" val="224137719"/>
                    </a:ext>
                  </a:extLst>
                </a:gridCol>
                <a:gridCol w="1756115">
                  <a:extLst>
                    <a:ext uri="{9D8B030D-6E8A-4147-A177-3AD203B41FA5}">
                      <a16:colId xmlns:a16="http://schemas.microsoft.com/office/drawing/2014/main" val="1802689866"/>
                    </a:ext>
                  </a:extLst>
                </a:gridCol>
                <a:gridCol w="1839042">
                  <a:extLst>
                    <a:ext uri="{9D8B030D-6E8A-4147-A177-3AD203B41FA5}">
                      <a16:colId xmlns:a16="http://schemas.microsoft.com/office/drawing/2014/main" val="3211430485"/>
                    </a:ext>
                  </a:extLst>
                </a:gridCol>
              </a:tblGrid>
              <a:tr h="376466">
                <a:tc>
                  <a:txBody>
                    <a:bodyPr/>
                    <a:lstStyle/>
                    <a:p>
                      <a:pPr marL="0" marR="0">
                        <a:spcBef>
                          <a:spcPts val="200"/>
                        </a:spcBef>
                        <a:spcAft>
                          <a:spcPts val="200"/>
                        </a:spcAft>
                      </a:pPr>
                      <a:r>
                        <a:rPr lang="en-US" sz="1200" dirty="0">
                          <a:effectLst/>
                        </a:rPr>
                        <a:t>Property / Mode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Active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Idle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Sleep</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err="1">
                          <a:effectLst/>
                        </a:rPr>
                        <a:t>ePDS</a:t>
                      </a:r>
                      <a:endParaRPr lang="en-US" sz="1200" dirty="0" err="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a:spcBef>
                          <a:spcPts val="200"/>
                        </a:spcBef>
                        <a:spcAft>
                          <a:spcPts val="200"/>
                        </a:spcAft>
                        <a:buNone/>
                      </a:pPr>
                      <a:r>
                        <a:rPr lang="en-US" sz="1200" b="1" i="0" u="none" strike="noStrike" noProof="0" dirty="0">
                          <a:effectLst/>
                          <a:latin typeface="Arial"/>
                        </a:rPr>
                        <a:t>Timed Wake / </a:t>
                      </a:r>
                      <a:r>
                        <a:rPr lang="en-US" sz="1200" dirty="0">
                          <a:effectLst/>
                        </a:rPr>
                        <a:t>HID-OFF</a:t>
                      </a:r>
                      <a:endParaRPr lang="en-US" sz="1200" dirty="0">
                        <a:effectLst/>
                        <a:latin typeface="Arial"/>
                        <a:ea typeface="Times New Roman" panose="02020603050405020304" pitchFamily="18" charset="0"/>
                        <a:cs typeface="Times New Roman"/>
                      </a:endParaRPr>
                    </a:p>
                  </a:txBody>
                  <a:tcPr marL="68580" marR="68580" marT="0" marB="0" anchor="ctr"/>
                </a:tc>
                <a:extLst>
                  <a:ext uri="{0D108BD9-81ED-4DB2-BD59-A6C34878D82A}">
                    <a16:rowId xmlns:a16="http://schemas.microsoft.com/office/drawing/2014/main" val="872988306"/>
                  </a:ext>
                </a:extLst>
              </a:tr>
              <a:tr h="363752">
                <a:tc>
                  <a:txBody>
                    <a:bodyPr/>
                    <a:lstStyle/>
                    <a:p>
                      <a:pPr marL="0" marR="0">
                        <a:spcBef>
                          <a:spcPts val="200"/>
                        </a:spcBef>
                        <a:spcAft>
                          <a:spcPts val="200"/>
                        </a:spcAft>
                      </a:pPr>
                      <a:r>
                        <a:rPr lang="en-US" sz="1200" dirty="0">
                          <a:effectLst/>
                        </a:rPr>
                        <a:t>Clocks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All clocks active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HCLK at 4/8 </a:t>
                      </a:r>
                      <a:r>
                        <a:rPr lang="en-US" sz="1200" dirty="0" err="1">
                          <a:effectLst/>
                        </a:rPr>
                        <a:t>MHz.</a:t>
                      </a:r>
                      <a:r>
                        <a:rPr lang="en-US" sz="1200" dirty="0">
                          <a:effectLst/>
                        </a:rPr>
                        <a:t> Other clocks active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HCLK off, Other clocks active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Only LPO active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No clocks active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60588087"/>
                  </a:ext>
                </a:extLst>
              </a:tr>
              <a:tr h="363752">
                <a:tc>
                  <a:txBody>
                    <a:bodyPr/>
                    <a:lstStyle/>
                    <a:p>
                      <a:pPr marL="0" marR="0">
                        <a:spcBef>
                          <a:spcPts val="200"/>
                        </a:spcBef>
                        <a:spcAft>
                          <a:spcPts val="200"/>
                        </a:spcAft>
                      </a:pPr>
                      <a:r>
                        <a:rPr lang="en-US" sz="1200" dirty="0">
                          <a:effectLst/>
                        </a:rPr>
                        <a:t>SRAM retained?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NA</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Yes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Yes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Yes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No</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4013380"/>
                  </a:ext>
                </a:extLst>
              </a:tr>
              <a:tr h="363752">
                <a:tc>
                  <a:txBody>
                    <a:bodyPr/>
                    <a:lstStyle/>
                    <a:p>
                      <a:pPr marL="0" marR="0">
                        <a:spcBef>
                          <a:spcPts val="200"/>
                        </a:spcBef>
                        <a:spcAft>
                          <a:spcPts val="200"/>
                        </a:spcAft>
                      </a:pPr>
                      <a:r>
                        <a:rPr lang="en-US" sz="1200" dirty="0">
                          <a:effectLst/>
                        </a:rPr>
                        <a:t>Wake sources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NA</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Any configured interrupt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GPIO, timer, BT activity</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GPIO, timer, BT activity</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GPIO, timer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0675706"/>
                  </a:ext>
                </a:extLst>
              </a:tr>
              <a:tr h="985162">
                <a:tc>
                  <a:txBody>
                    <a:bodyPr/>
                    <a:lstStyle/>
                    <a:p>
                      <a:pPr marL="0" marR="0">
                        <a:spcBef>
                          <a:spcPts val="200"/>
                        </a:spcBef>
                        <a:spcAft>
                          <a:spcPts val="200"/>
                        </a:spcAft>
                      </a:pPr>
                      <a:r>
                        <a:rPr lang="en-US" sz="1200" dirty="0">
                          <a:effectLst/>
                        </a:rPr>
                        <a:t>Enter asynchronously?</a:t>
                      </a:r>
                    </a:p>
                    <a:p>
                      <a:pPr marL="0" marR="0">
                        <a:spcBef>
                          <a:spcPts val="200"/>
                        </a:spcBef>
                        <a:spcAft>
                          <a:spcPts val="200"/>
                        </a:spcAft>
                      </a:pPr>
                      <a:r>
                        <a:rPr lang="en-US" sz="1200" dirty="0">
                          <a:effectLst/>
                        </a:rPr>
                        <a:t>(without PMU intervention) </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NA</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No</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No</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No</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Yes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07254673"/>
                  </a:ext>
                </a:extLst>
              </a:tr>
              <a:tr h="545628">
                <a:tc>
                  <a:txBody>
                    <a:bodyPr/>
                    <a:lstStyle/>
                    <a:p>
                      <a:pPr marL="0" marR="0">
                        <a:spcBef>
                          <a:spcPts val="200"/>
                        </a:spcBef>
                        <a:spcAft>
                          <a:spcPts val="200"/>
                        </a:spcAft>
                      </a:pPr>
                      <a:r>
                        <a:rPr lang="en-US" sz="1200" dirty="0">
                          <a:effectLst/>
                        </a:rPr>
                        <a:t>BT activities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Everything allowed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Everything allowed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Everything allowed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Everything allowed. Minimum sleep time should be ~10 </a:t>
                      </a:r>
                      <a:r>
                        <a:rPr lang="en-US" sz="1200" dirty="0" err="1">
                          <a:effectLst/>
                        </a:rPr>
                        <a:t>ms</a:t>
                      </a:r>
                      <a:endParaRPr lang="en-US" sz="1200" dirty="0" err="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200"/>
                        </a:spcBef>
                        <a:spcAft>
                          <a:spcPts val="200"/>
                        </a:spcAft>
                      </a:pPr>
                      <a:r>
                        <a:rPr lang="en-US" sz="1200" dirty="0">
                          <a:effectLst/>
                        </a:rPr>
                        <a:t>Nothing allowed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9286013"/>
                  </a:ext>
                </a:extLst>
              </a:tr>
            </a:tbl>
          </a:graphicData>
        </a:graphic>
      </p:graphicFrame>
    </p:spTree>
    <p:extLst>
      <p:ext uri="{BB962C8B-B14F-4D97-AF65-F5344CB8AC3E}">
        <p14:creationId xmlns:p14="http://schemas.microsoft.com/office/powerpoint/2010/main" val="422574383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Peripheral State in Low Power Modes</a:t>
            </a:r>
            <a:endParaRPr lang="en-US">
              <a:solidFill>
                <a:srgbClr val="FF0000"/>
              </a:solidFill>
            </a:endParaRPr>
          </a:p>
        </p:txBody>
      </p:sp>
      <p:graphicFrame>
        <p:nvGraphicFramePr>
          <p:cNvPr id="4" name="Table 3">
            <a:extLst>
              <a:ext uri="{FF2B5EF4-FFF2-40B4-BE49-F238E27FC236}">
                <a16:creationId xmlns:a16="http://schemas.microsoft.com/office/drawing/2014/main" id="{65C4A233-7BEC-4D47-B06C-374A44ACCAD1}"/>
              </a:ext>
            </a:extLst>
          </p:cNvPr>
          <p:cNvGraphicFramePr>
            <a:graphicFrameLocks noGrp="1"/>
          </p:cNvGraphicFramePr>
          <p:nvPr>
            <p:extLst>
              <p:ext uri="{D42A27DB-BD31-4B8C-83A1-F6EECF244321}">
                <p14:modId xmlns:p14="http://schemas.microsoft.com/office/powerpoint/2010/main" val="4146327547"/>
              </p:ext>
            </p:extLst>
          </p:nvPr>
        </p:nvGraphicFramePr>
        <p:xfrm>
          <a:off x="583378" y="1012071"/>
          <a:ext cx="7497367" cy="5112281"/>
        </p:xfrm>
        <a:graphic>
          <a:graphicData uri="http://schemas.openxmlformats.org/drawingml/2006/table">
            <a:tbl>
              <a:tblPr firstRow="1" firstCol="1" bandRow="1">
                <a:tableStyleId>{5C22544A-7EE6-4342-B048-85BDC9FD1C3A}</a:tableStyleId>
              </a:tblPr>
              <a:tblGrid>
                <a:gridCol w="1227295">
                  <a:extLst>
                    <a:ext uri="{9D8B030D-6E8A-4147-A177-3AD203B41FA5}">
                      <a16:colId xmlns:a16="http://schemas.microsoft.com/office/drawing/2014/main" val="1118064961"/>
                    </a:ext>
                  </a:extLst>
                </a:gridCol>
                <a:gridCol w="1227295">
                  <a:extLst>
                    <a:ext uri="{9D8B030D-6E8A-4147-A177-3AD203B41FA5}">
                      <a16:colId xmlns:a16="http://schemas.microsoft.com/office/drawing/2014/main" val="3132431795"/>
                    </a:ext>
                  </a:extLst>
                </a:gridCol>
                <a:gridCol w="1227295">
                  <a:extLst>
                    <a:ext uri="{9D8B030D-6E8A-4147-A177-3AD203B41FA5}">
                      <a16:colId xmlns:a16="http://schemas.microsoft.com/office/drawing/2014/main" val="166266618"/>
                    </a:ext>
                  </a:extLst>
                </a:gridCol>
                <a:gridCol w="1227295">
                  <a:extLst>
                    <a:ext uri="{9D8B030D-6E8A-4147-A177-3AD203B41FA5}">
                      <a16:colId xmlns:a16="http://schemas.microsoft.com/office/drawing/2014/main" val="1881390527"/>
                    </a:ext>
                  </a:extLst>
                </a:gridCol>
                <a:gridCol w="1227295">
                  <a:extLst>
                    <a:ext uri="{9D8B030D-6E8A-4147-A177-3AD203B41FA5}">
                      <a16:colId xmlns:a16="http://schemas.microsoft.com/office/drawing/2014/main" val="1128981568"/>
                    </a:ext>
                  </a:extLst>
                </a:gridCol>
                <a:gridCol w="1360892">
                  <a:extLst>
                    <a:ext uri="{9D8B030D-6E8A-4147-A177-3AD203B41FA5}">
                      <a16:colId xmlns:a16="http://schemas.microsoft.com/office/drawing/2014/main" val="1567048386"/>
                    </a:ext>
                  </a:extLst>
                </a:gridCol>
              </a:tblGrid>
              <a:tr h="691237">
                <a:tc>
                  <a:txBody>
                    <a:bodyPr/>
                    <a:lstStyle/>
                    <a:p>
                      <a:pPr marL="0" marR="0" algn="ctr">
                        <a:spcBef>
                          <a:spcPts val="0"/>
                        </a:spcBef>
                        <a:spcAft>
                          <a:spcPts val="0"/>
                        </a:spcAft>
                      </a:pPr>
                      <a:r>
                        <a:rPr lang="en-US" sz="1400">
                          <a:effectLst/>
                        </a:rPr>
                        <a:t>Peripheral / Mode</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effectLst/>
                        </a:rPr>
                        <a:t>Active</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effectLst/>
                        </a:rPr>
                        <a:t>Idle</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effectLst/>
                        </a:rPr>
                        <a:t>Sleep</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effectLst/>
                        </a:rPr>
                        <a:t>ePDS</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a:effectLst/>
                        </a:rPr>
                        <a:t>HID-OFF/Timed Wake</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8055428"/>
                  </a:ext>
                </a:extLst>
              </a:tr>
              <a:tr h="360020">
                <a:tc>
                  <a:txBody>
                    <a:bodyPr/>
                    <a:lstStyle/>
                    <a:p>
                      <a:pPr marL="0" marR="0" algn="just">
                        <a:spcBef>
                          <a:spcPts val="0"/>
                        </a:spcBef>
                        <a:spcAft>
                          <a:spcPts val="0"/>
                        </a:spcAft>
                      </a:pPr>
                      <a:r>
                        <a:rPr lang="en-US" sz="1400">
                          <a:effectLst/>
                        </a:rPr>
                        <a:t>CPU</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WFI</a:t>
                      </a:r>
                      <a:r>
                        <a:rPr lang="en-US" sz="1400" b="0" baseline="30000">
                          <a:solidFill>
                            <a:sysClr val="windowText" lastClr="000000"/>
                          </a:solidFill>
                          <a:effectLst/>
                        </a:rPr>
                        <a:t>1</a:t>
                      </a:r>
                      <a:endParaRPr lang="en-US" sz="1400" b="0" baseline="3000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WFI</a:t>
                      </a:r>
                      <a:r>
                        <a:rPr lang="en-US" sz="1400" b="0" baseline="30000">
                          <a:solidFill>
                            <a:sysClr val="windowText" lastClr="000000"/>
                          </a:solidFill>
                          <a:effectLst/>
                        </a:rPr>
                        <a:t>1</a:t>
                      </a:r>
                      <a:endParaRPr lang="en-US" sz="1400" b="0" baseline="3000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WFI</a:t>
                      </a:r>
                      <a:r>
                        <a:rPr lang="en-US" sz="1400" b="0" baseline="30000">
                          <a:solidFill>
                            <a:sysClr val="windowText" lastClr="000000"/>
                          </a:solidFill>
                          <a:effectLst/>
                        </a:rPr>
                        <a:t>1</a:t>
                      </a:r>
                      <a:endParaRPr lang="en-US" sz="1400" b="0" baseline="3000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b="0" dirty="0">
                          <a:solidFill>
                            <a:sysClr val="windowText" lastClr="000000"/>
                          </a:solidFill>
                          <a:effectLst/>
                        </a:rPr>
                        <a:t>WFI</a:t>
                      </a:r>
                      <a:r>
                        <a:rPr lang="en-US" sz="1400" b="0" baseline="30000" dirty="0">
                          <a:solidFill>
                            <a:sysClr val="windowText" lastClr="000000"/>
                          </a:solidFill>
                          <a:effectLst/>
                        </a:rPr>
                        <a:t>2</a:t>
                      </a:r>
                      <a:endParaRPr lang="en-US" sz="1400" b="0" baseline="30000" dirty="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138880856"/>
                  </a:ext>
                </a:extLst>
              </a:tr>
              <a:tr h="360020">
                <a:tc>
                  <a:txBody>
                    <a:bodyPr/>
                    <a:lstStyle/>
                    <a:p>
                      <a:pPr marL="0" marR="0" algn="just">
                        <a:spcBef>
                          <a:spcPts val="0"/>
                        </a:spcBef>
                        <a:spcAft>
                          <a:spcPts val="0"/>
                        </a:spcAft>
                      </a:pPr>
                      <a:r>
                        <a:rPr lang="en-US" sz="1400">
                          <a:effectLst/>
                        </a:rPr>
                        <a:t>SPI</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29942017"/>
                  </a:ext>
                </a:extLst>
              </a:tr>
              <a:tr h="360020">
                <a:tc>
                  <a:txBody>
                    <a:bodyPr/>
                    <a:lstStyle/>
                    <a:p>
                      <a:pPr marL="0" marR="0" algn="just">
                        <a:spcBef>
                          <a:spcPts val="0"/>
                        </a:spcBef>
                        <a:spcAft>
                          <a:spcPts val="0"/>
                        </a:spcAft>
                      </a:pPr>
                      <a:r>
                        <a:rPr lang="en-US" sz="1400">
                          <a:effectLst/>
                        </a:rPr>
                        <a:t>I2C</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868836883"/>
                  </a:ext>
                </a:extLst>
              </a:tr>
              <a:tr h="460824">
                <a:tc>
                  <a:txBody>
                    <a:bodyPr/>
                    <a:lstStyle/>
                    <a:p>
                      <a:pPr marL="0" marR="0" algn="just">
                        <a:spcBef>
                          <a:spcPts val="0"/>
                        </a:spcBef>
                        <a:spcAft>
                          <a:spcPts val="0"/>
                        </a:spcAft>
                      </a:pPr>
                      <a:r>
                        <a:rPr lang="en-US" sz="1400">
                          <a:effectLst/>
                        </a:rPr>
                        <a:t>HCI UART</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084489754"/>
                  </a:ext>
                </a:extLst>
              </a:tr>
              <a:tr h="360020">
                <a:tc>
                  <a:txBody>
                    <a:bodyPr/>
                    <a:lstStyle/>
                    <a:p>
                      <a:pPr marL="0" marR="0" algn="just">
                        <a:spcBef>
                          <a:spcPts val="0"/>
                        </a:spcBef>
                        <a:spcAft>
                          <a:spcPts val="0"/>
                        </a:spcAft>
                      </a:pPr>
                      <a:r>
                        <a:rPr lang="en-US" sz="1400">
                          <a:effectLst/>
                        </a:rPr>
                        <a:t>PUART</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35434163"/>
                  </a:ext>
                </a:extLst>
              </a:tr>
              <a:tr h="360020">
                <a:tc>
                  <a:txBody>
                    <a:bodyPr/>
                    <a:lstStyle/>
                    <a:p>
                      <a:pPr marL="0" marR="0" algn="just">
                        <a:spcBef>
                          <a:spcPts val="0"/>
                        </a:spcBef>
                        <a:spcAft>
                          <a:spcPts val="0"/>
                        </a:spcAft>
                      </a:pPr>
                      <a:r>
                        <a:rPr lang="en-US" sz="1400">
                          <a:effectLst/>
                        </a:rPr>
                        <a:t>ADC</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8440830"/>
                  </a:ext>
                </a:extLst>
              </a:tr>
              <a:tr h="360020">
                <a:tc>
                  <a:txBody>
                    <a:bodyPr/>
                    <a:lstStyle/>
                    <a:p>
                      <a:pPr marL="0" marR="0" algn="just">
                        <a:spcBef>
                          <a:spcPts val="0"/>
                        </a:spcBef>
                        <a:spcAft>
                          <a:spcPts val="0"/>
                        </a:spcAft>
                      </a:pPr>
                      <a:r>
                        <a:rPr lang="en-US" sz="1400">
                          <a:effectLst/>
                        </a:rPr>
                        <a:t>TRNG</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56309395"/>
                  </a:ext>
                </a:extLst>
              </a:tr>
              <a:tr h="360020">
                <a:tc>
                  <a:txBody>
                    <a:bodyPr/>
                    <a:lstStyle/>
                    <a:p>
                      <a:pPr marL="0" marR="0" algn="just">
                        <a:spcBef>
                          <a:spcPts val="0"/>
                        </a:spcBef>
                        <a:spcAft>
                          <a:spcPts val="0"/>
                        </a:spcAft>
                      </a:pPr>
                      <a:r>
                        <a:rPr lang="en-US" sz="1400">
                          <a:effectLst/>
                        </a:rPr>
                        <a:t>PWM</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20586811"/>
                  </a:ext>
                </a:extLst>
              </a:tr>
              <a:tr h="360020">
                <a:tc>
                  <a:txBody>
                    <a:bodyPr/>
                    <a:lstStyle/>
                    <a:p>
                      <a:pPr marL="0" marR="0" algn="just">
                        <a:spcBef>
                          <a:spcPts val="0"/>
                        </a:spcBef>
                        <a:spcAft>
                          <a:spcPts val="0"/>
                        </a:spcAft>
                      </a:pPr>
                      <a:r>
                        <a:rPr lang="en-US" sz="1400">
                          <a:effectLst/>
                        </a:rPr>
                        <a:t>Keyscan</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614971445"/>
                  </a:ext>
                </a:extLst>
              </a:tr>
              <a:tr h="360020">
                <a:tc>
                  <a:txBody>
                    <a:bodyPr/>
                    <a:lstStyle/>
                    <a:p>
                      <a:pPr marL="0" marR="0" algn="just">
                        <a:spcBef>
                          <a:spcPts val="0"/>
                        </a:spcBef>
                        <a:spcAft>
                          <a:spcPts val="0"/>
                        </a:spcAft>
                      </a:pPr>
                      <a:r>
                        <a:rPr lang="en-US" sz="1400">
                          <a:effectLst/>
                        </a:rPr>
                        <a:t>Timer</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Off</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208569085"/>
                  </a:ext>
                </a:extLst>
              </a:tr>
              <a:tr h="360020">
                <a:tc>
                  <a:txBody>
                    <a:bodyPr/>
                    <a:lstStyle/>
                    <a:p>
                      <a:pPr marL="0" marR="0" algn="just">
                        <a:spcBef>
                          <a:spcPts val="0"/>
                        </a:spcBef>
                        <a:spcAft>
                          <a:spcPts val="0"/>
                        </a:spcAft>
                      </a:pPr>
                      <a:r>
                        <a:rPr lang="en-US" sz="1400">
                          <a:effectLst/>
                        </a:rPr>
                        <a:t>GPIO</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263655325"/>
                  </a:ext>
                </a:extLst>
              </a:tr>
              <a:tr h="360020">
                <a:tc>
                  <a:txBody>
                    <a:bodyPr/>
                    <a:lstStyle/>
                    <a:p>
                      <a:pPr marL="0" marR="0" algn="just">
                        <a:spcBef>
                          <a:spcPts val="0"/>
                        </a:spcBef>
                        <a:spcAft>
                          <a:spcPts val="0"/>
                        </a:spcAft>
                      </a:pPr>
                      <a:r>
                        <a:rPr lang="en-US" sz="1400">
                          <a:effectLst/>
                        </a:rPr>
                        <a:t>SRAM</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a:solidFill>
                            <a:sysClr val="windowText" lastClr="000000"/>
                          </a:solidFill>
                          <a:effectLst/>
                        </a:rPr>
                        <a:t>On</a:t>
                      </a:r>
                      <a:endParaRPr lang="en-US" sz="1400" b="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dirty="0">
                          <a:solidFill>
                            <a:sysClr val="windowText" lastClr="000000"/>
                          </a:solidFill>
                          <a:effectLst/>
                        </a:rPr>
                        <a:t>Retained</a:t>
                      </a:r>
                      <a:r>
                        <a:rPr lang="en-US" sz="1400" b="0" baseline="30000" dirty="0">
                          <a:solidFill>
                            <a:sysClr val="windowText" lastClr="000000"/>
                          </a:solidFill>
                          <a:effectLst/>
                        </a:rPr>
                        <a:t>3</a:t>
                      </a:r>
                      <a:endParaRPr lang="en-US" sz="1400" b="0" baseline="30000" dirty="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algn="just">
                        <a:spcBef>
                          <a:spcPts val="0"/>
                        </a:spcBef>
                        <a:spcAft>
                          <a:spcPts val="0"/>
                        </a:spcAft>
                      </a:pPr>
                      <a:r>
                        <a:rPr lang="en-US" sz="1400" b="0" dirty="0">
                          <a:solidFill>
                            <a:sysClr val="windowText" lastClr="000000"/>
                          </a:solidFill>
                          <a:effectLst/>
                        </a:rPr>
                        <a:t>Off </a:t>
                      </a:r>
                      <a:endParaRPr lang="en-US" sz="1400" b="0" dirty="0">
                        <a:solidFill>
                          <a:sysClr val="windowText" lastClr="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35185646"/>
                  </a:ext>
                </a:extLst>
              </a:tr>
            </a:tbl>
          </a:graphicData>
        </a:graphic>
      </p:graphicFrame>
      <p:sp>
        <p:nvSpPr>
          <p:cNvPr id="2" name="TextBox 1">
            <a:extLst>
              <a:ext uri="{FF2B5EF4-FFF2-40B4-BE49-F238E27FC236}">
                <a16:creationId xmlns:a16="http://schemas.microsoft.com/office/drawing/2014/main" id="{D87A38B3-04F0-4318-962B-FB1EB252D3B2}"/>
              </a:ext>
            </a:extLst>
          </p:cNvPr>
          <p:cNvSpPr txBox="1"/>
          <p:nvPr/>
        </p:nvSpPr>
        <p:spPr bwMode="auto">
          <a:xfrm>
            <a:off x="583378" y="6146572"/>
            <a:ext cx="6279946" cy="820738"/>
          </a:xfrm>
          <a:prstGeom prst="rect">
            <a:avLst/>
          </a:prstGeom>
          <a:noFill/>
          <a:ln w="9525">
            <a:noFill/>
            <a:miter lim="800000"/>
            <a:headEnd/>
            <a:tailEnd/>
          </a:ln>
        </p:spPr>
        <p:txBody>
          <a:bodyPr vert="horz" wrap="square" lIns="91440" tIns="73152" rIns="91440" bIns="91440" numCol="1" rtlCol="0" anchor="t" anchorCtr="0" compatLnSpc="1">
            <a:prstTxWarp prst="textNoShape">
              <a:avLst/>
            </a:prstTxWarp>
            <a:spAutoFit/>
          </a:bodyPr>
          <a:lstStyle/>
          <a:p>
            <a:pPr marL="228600" marR="0" indent="-228600" algn="l" defTabSz="914400" rtl="0" eaLnBrk="0" fontAlgn="base" latinLnBrk="0" hangingPunct="0">
              <a:lnSpc>
                <a:spcPct val="95000"/>
              </a:lnSpc>
              <a:spcBef>
                <a:spcPts val="500"/>
              </a:spcBef>
              <a:spcAft>
                <a:spcPct val="0"/>
              </a:spcAft>
              <a:buClr>
                <a:schemeClr val="bg2"/>
              </a:buClr>
              <a:buSzPct val="105000"/>
              <a:buAutoNum type="arabicPeriod"/>
            </a:pPr>
            <a:r>
              <a:rPr kumimoji="0" lang="en-US" sz="1200" b="0" i="0" u="none" strike="noStrike" kern="900" cap="none" spc="0" normalizeH="0" baseline="0" noProof="0" dirty="0">
                <a:ln>
                  <a:noFill/>
                </a:ln>
                <a:solidFill>
                  <a:srgbClr val="000000"/>
                </a:solidFill>
                <a:effectLst/>
                <a:uLnTx/>
                <a:uFillTx/>
                <a:latin typeface="+mn-lt"/>
              </a:rPr>
              <a:t>WFI – Wait For Interrupt. The CPU is sleeping and will wake up on an interrupt</a:t>
            </a:r>
          </a:p>
          <a:p>
            <a:pPr marL="228600" marR="0" indent="-228600" algn="l" defTabSz="914400" rtl="0" eaLnBrk="0" fontAlgn="base" latinLnBrk="0" hangingPunct="0">
              <a:lnSpc>
                <a:spcPct val="95000"/>
              </a:lnSpc>
              <a:spcBef>
                <a:spcPts val="500"/>
              </a:spcBef>
              <a:spcAft>
                <a:spcPct val="0"/>
              </a:spcAft>
              <a:buClr>
                <a:schemeClr val="bg2"/>
              </a:buClr>
              <a:buSzPct val="105000"/>
              <a:buAutoNum type="arabicPeriod"/>
            </a:pPr>
            <a:r>
              <a:rPr lang="en-US" sz="1200" kern="900" dirty="0">
                <a:solidFill>
                  <a:srgbClr val="000000"/>
                </a:solidFill>
              </a:rPr>
              <a:t>WFI – Wait For Interrupt. The CPU will reset</a:t>
            </a:r>
            <a:endParaRPr kumimoji="0" lang="en-US" sz="1200" b="0" i="0" u="none" strike="noStrike" kern="900" cap="none" spc="0" normalizeH="0" baseline="0" noProof="0" dirty="0">
              <a:ln>
                <a:noFill/>
              </a:ln>
              <a:solidFill>
                <a:srgbClr val="000000"/>
              </a:solidFill>
              <a:effectLst/>
              <a:uLnTx/>
              <a:uFillTx/>
              <a:latin typeface="+mn-lt"/>
            </a:endParaRPr>
          </a:p>
          <a:p>
            <a:pPr marL="0" marR="0" algn="l" defTabSz="914400" rtl="0" eaLnBrk="0" fontAlgn="base" latinLnBrk="0" hangingPunct="0">
              <a:lnSpc>
                <a:spcPct val="95000"/>
              </a:lnSpc>
              <a:spcBef>
                <a:spcPts val="500"/>
              </a:spcBef>
              <a:spcAft>
                <a:spcPct val="0"/>
              </a:spcAft>
              <a:buClr>
                <a:schemeClr val="bg2"/>
              </a:buClr>
              <a:buSzPct val="105000"/>
            </a:pPr>
            <a:r>
              <a:rPr lang="en-US" sz="1200" kern="900" dirty="0">
                <a:solidFill>
                  <a:srgbClr val="000000"/>
                </a:solidFill>
              </a:rPr>
              <a:t>3. Retained – The memory contents are retained but cannot be accessed in that state</a:t>
            </a:r>
            <a:endParaRPr kumimoji="0" lang="en-US" sz="1200" b="0" i="0" u="none" strike="noStrike" kern="90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30414328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Power Management Unit and Software Flow</a:t>
            </a:r>
          </a:p>
        </p:txBody>
      </p:sp>
      <p:sp>
        <p:nvSpPr>
          <p:cNvPr id="6" name="Content Placeholder 1">
            <a:extLst>
              <a:ext uri="{FF2B5EF4-FFF2-40B4-BE49-F238E27FC236}">
                <a16:creationId xmlns:a16="http://schemas.microsoft.com/office/drawing/2014/main" id="{BD4856E1-888A-4E75-A5BB-663D80FB185A}"/>
              </a:ext>
            </a:extLst>
          </p:cNvPr>
          <p:cNvSpPr>
            <a:spLocks noGrp="1"/>
          </p:cNvSpPr>
          <p:nvPr>
            <p:ph sz="quarter" idx="10"/>
          </p:nvPr>
        </p:nvSpPr>
        <p:spPr>
          <a:xfrm>
            <a:off x="421611" y="969963"/>
            <a:ext cx="4735701" cy="5176837"/>
          </a:xfrm>
        </p:spPr>
        <p:txBody>
          <a:bodyPr/>
          <a:lstStyle/>
          <a:p>
            <a:r>
              <a:rPr lang="en-US" sz="1800"/>
              <a:t>Software implementation with necessary hardware support</a:t>
            </a:r>
          </a:p>
          <a:p>
            <a:r>
              <a:rPr lang="en-US" sz="1800"/>
              <a:t>Execution from lowest priority thread aka idle thread</a:t>
            </a:r>
          </a:p>
          <a:p>
            <a:r>
              <a:rPr lang="en-US" sz="1800"/>
              <a:t>Implements low-power modes, transitions and timing</a:t>
            </a:r>
          </a:p>
          <a:p>
            <a:r>
              <a:rPr lang="en-US" sz="1800"/>
              <a:t>Implements wake ISR</a:t>
            </a:r>
          </a:p>
          <a:p>
            <a:r>
              <a:rPr lang="en-US" sz="1800"/>
              <a:t>Detect, switch and calibrate LPOs</a:t>
            </a:r>
          </a:p>
          <a:p>
            <a:r>
              <a:rPr lang="en-US" sz="1800"/>
              <a:t>Communicate with different blocks for entering low power modes</a:t>
            </a:r>
          </a:p>
        </p:txBody>
      </p:sp>
      <p:sp>
        <p:nvSpPr>
          <p:cNvPr id="4" name="Content Placeholder 1">
            <a:extLst>
              <a:ext uri="{FF2B5EF4-FFF2-40B4-BE49-F238E27FC236}">
                <a16:creationId xmlns:a16="http://schemas.microsoft.com/office/drawing/2014/main" id="{81E09F8A-E3A6-4DA3-978E-A1D488DD336C}"/>
              </a:ext>
            </a:extLst>
          </p:cNvPr>
          <p:cNvSpPr txBox="1">
            <a:spLocks/>
          </p:cNvSpPr>
          <p:nvPr/>
        </p:nvSpPr>
        <p:spPr bwMode="auto">
          <a:xfrm>
            <a:off x="525438" y="6311432"/>
            <a:ext cx="4850561" cy="337794"/>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0" indent="0">
              <a:buNone/>
            </a:pPr>
            <a:r>
              <a:rPr lang="en-US" sz="800" b="1">
                <a:cs typeface="Arial"/>
              </a:rPr>
              <a:t>1</a:t>
            </a:r>
            <a:r>
              <a:rPr lang="en-US" sz="1200" b="1">
                <a:cs typeface="Arial"/>
              </a:rPr>
              <a:t> - </a:t>
            </a:r>
            <a:r>
              <a:rPr lang="en-US" sz="1200">
                <a:cs typeface="Arial"/>
              </a:rPr>
              <a:t>The</a:t>
            </a:r>
            <a:r>
              <a:rPr lang="en-US" sz="1200" dirty="0">
                <a:cs typeface="Arial"/>
              </a:rPr>
              <a:t> function name is application code implementation specific</a:t>
            </a:r>
          </a:p>
        </p:txBody>
      </p:sp>
      <p:pic>
        <p:nvPicPr>
          <p:cNvPr id="5" name="Picture 4">
            <a:extLst>
              <a:ext uri="{FF2B5EF4-FFF2-40B4-BE49-F238E27FC236}">
                <a16:creationId xmlns:a16="http://schemas.microsoft.com/office/drawing/2014/main" id="{6B46B3C0-C4AB-41D8-8541-2015D3E5BA8D}"/>
              </a:ext>
            </a:extLst>
          </p:cNvPr>
          <p:cNvPicPr>
            <a:picLocks noChangeAspect="1"/>
          </p:cNvPicPr>
          <p:nvPr/>
        </p:nvPicPr>
        <p:blipFill>
          <a:blip r:embed="rId2"/>
          <a:stretch>
            <a:fillRect/>
          </a:stretch>
        </p:blipFill>
        <p:spPr>
          <a:xfrm>
            <a:off x="5261581" y="1108363"/>
            <a:ext cx="4769110" cy="5542474"/>
          </a:xfrm>
          <a:prstGeom prst="rect">
            <a:avLst/>
          </a:prstGeom>
        </p:spPr>
      </p:pic>
    </p:spTree>
    <p:extLst>
      <p:ext uri="{BB962C8B-B14F-4D97-AF65-F5344CB8AC3E}">
        <p14:creationId xmlns:p14="http://schemas.microsoft.com/office/powerpoint/2010/main" val="413584120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Add sleep header files</a:t>
            </a:r>
          </a:p>
          <a:p>
            <a:pPr marL="777875" lvl="1" indent="-457200"/>
            <a:r>
              <a:rPr lang="en-US" i="1" dirty="0" err="1"/>
              <a:t>wiced_sleep.h</a:t>
            </a:r>
            <a:r>
              <a:rPr lang="en-US" i="1" dirty="0"/>
              <a:t> </a:t>
            </a:r>
            <a:r>
              <a:rPr lang="en-US" dirty="0"/>
              <a:t>file must be included in the source code</a:t>
            </a:r>
            <a:endParaRPr lang="en-US" dirty="0">
              <a:cs typeface="Arial"/>
            </a:endParaRPr>
          </a:p>
          <a:p>
            <a:pPr marL="777875" lvl="1" indent="-457200"/>
            <a:r>
              <a:rPr lang="en-US" dirty="0"/>
              <a:t>Contains the structures and API functions related to low-power operation of CYW20819</a:t>
            </a:r>
            <a:endParaRPr lang="en-US" dirty="0">
              <a:cs typeface="Arial"/>
            </a:endParaRPr>
          </a:p>
          <a:p>
            <a:r>
              <a:rPr lang="en-US" dirty="0"/>
              <a:t>Set up sleep configuration</a:t>
            </a:r>
            <a:endParaRPr lang="en-US" dirty="0">
              <a:cs typeface="Arial"/>
            </a:endParaRPr>
          </a:p>
          <a:p>
            <a:pPr marL="777875" lvl="1" indent="-457200"/>
            <a:r>
              <a:rPr lang="en-US" dirty="0"/>
              <a:t>Declare a global variable of type </a:t>
            </a:r>
            <a:r>
              <a:rPr lang="en-US" dirty="0" err="1">
                <a:solidFill>
                  <a:schemeClr val="bg2"/>
                </a:solidFill>
                <a:latin typeface="Courier New"/>
                <a:cs typeface="Courier New"/>
              </a:rPr>
              <a:t>wiced_sleep_config_t</a:t>
            </a:r>
            <a:endParaRPr lang="en-US" dirty="0">
              <a:solidFill>
                <a:schemeClr val="bg2"/>
              </a:solidFill>
              <a:latin typeface="Courier New"/>
              <a:cs typeface="Courier New"/>
            </a:endParaRPr>
          </a:p>
          <a:p>
            <a:pPr marL="777875" lvl="1" indent="-457200"/>
            <a:r>
              <a:rPr lang="en-US" dirty="0"/>
              <a:t>Initialize all the elements of the structure just after stack initialization</a:t>
            </a:r>
            <a:endParaRPr lang="en-US" dirty="0">
              <a:cs typeface="Arial"/>
            </a:endParaRPr>
          </a:p>
          <a:p>
            <a:pPr marL="777875" lvl="1" indent="-457200"/>
            <a:r>
              <a:rPr lang="en-US" dirty="0"/>
              <a:t>Call </a:t>
            </a:r>
            <a:r>
              <a:rPr lang="en-US" dirty="0" err="1">
                <a:solidFill>
                  <a:schemeClr val="bg2"/>
                </a:solidFill>
                <a:latin typeface="Courier New"/>
                <a:cs typeface="Courier New"/>
              </a:rPr>
              <a:t>wiced_sleep_configure</a:t>
            </a:r>
            <a:r>
              <a:rPr lang="en-US" dirty="0">
                <a:solidFill>
                  <a:schemeClr val="bg2"/>
                </a:solidFill>
                <a:latin typeface="Courier New"/>
                <a:cs typeface="Courier New"/>
              </a:rPr>
              <a:t>()</a:t>
            </a:r>
          </a:p>
          <a:p>
            <a:pPr marL="777875" lvl="1" indent="-457200"/>
            <a:endParaRPr lang="en-US"/>
          </a:p>
        </p:txBody>
      </p:sp>
      <p:sp>
        <p:nvSpPr>
          <p:cNvPr id="3" name="Title 2"/>
          <p:cNvSpPr>
            <a:spLocks noGrp="1"/>
          </p:cNvSpPr>
          <p:nvPr>
            <p:ph type="title"/>
          </p:nvPr>
        </p:nvSpPr>
        <p:spPr/>
        <p:txBody>
          <a:bodyPr/>
          <a:lstStyle/>
          <a:p>
            <a:r>
              <a:rPr lang="en-US" dirty="0"/>
              <a:t>Steps to Add Low Power in User Application (1/2)</a:t>
            </a:r>
          </a:p>
        </p:txBody>
      </p:sp>
      <p:graphicFrame>
        <p:nvGraphicFramePr>
          <p:cNvPr id="9" name="Table 8">
            <a:extLst>
              <a:ext uri="{FF2B5EF4-FFF2-40B4-BE49-F238E27FC236}">
                <a16:creationId xmlns:a16="http://schemas.microsoft.com/office/drawing/2014/main" id="{798D57E4-A39D-4830-8C73-3764581D6FDE}"/>
              </a:ext>
            </a:extLst>
          </p:cNvPr>
          <p:cNvGraphicFramePr>
            <a:graphicFrameLocks noGrp="1"/>
          </p:cNvGraphicFramePr>
          <p:nvPr/>
        </p:nvGraphicFramePr>
        <p:xfrm>
          <a:off x="852854" y="3830076"/>
          <a:ext cx="9567984" cy="2636520"/>
        </p:xfrm>
        <a:graphic>
          <a:graphicData uri="http://schemas.openxmlformats.org/drawingml/2006/table">
            <a:tbl>
              <a:tblPr firstRow="1" firstCol="1" bandRow="1"/>
              <a:tblGrid>
                <a:gridCol w="9567984">
                  <a:extLst>
                    <a:ext uri="{9D8B030D-6E8A-4147-A177-3AD203B41FA5}">
                      <a16:colId xmlns:a16="http://schemas.microsoft.com/office/drawing/2014/main" val="3632201927"/>
                    </a:ext>
                  </a:extLst>
                </a:gridCol>
              </a:tblGrid>
              <a:tr h="0">
                <a:tc>
                  <a:txBody>
                    <a:bodyPr/>
                    <a:lstStyle/>
                    <a:p>
                      <a:pPr marL="0" marR="0">
                        <a:lnSpc>
                          <a:spcPct val="150000"/>
                        </a:lnSpc>
                        <a:spcBef>
                          <a:spcPts val="0"/>
                        </a:spcBef>
                        <a:spcAft>
                          <a:spcPts val="0"/>
                        </a:spcAft>
                      </a:pPr>
                      <a:r>
                        <a:rPr lang="en-US" sz="8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 This structure defines the sleep configuration parameters to be passed to</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8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n-US" sz="800" err="1">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wiced_sleep_configure</a:t>
                      </a:r>
                      <a:r>
                        <a:rPr lang="en-US" sz="8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 API</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8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800" b="1">
                          <a:solidFill>
                            <a:srgbClr val="7F0055"/>
                          </a:solidFill>
                          <a:effectLst/>
                          <a:latin typeface="Courier New" panose="02070309020205020404" pitchFamily="49" charset="0"/>
                          <a:ea typeface="Times New Roman" panose="02020603050405020304" pitchFamily="18" charset="0"/>
                          <a:cs typeface="Times New Roman" panose="02020603050405020304" pitchFamily="18" charset="0"/>
                        </a:rPr>
                        <a:t>typedef</a:t>
                      </a: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b="1">
                          <a:solidFill>
                            <a:srgbClr val="7F0055"/>
                          </a:solidFill>
                          <a:effectLst/>
                          <a:latin typeface="Courier New" panose="02070309020205020404" pitchFamily="49" charset="0"/>
                          <a:ea typeface="Times New Roman" panose="02020603050405020304" pitchFamily="18" charset="0"/>
                          <a:cs typeface="Times New Roman" panose="02020603050405020304" pitchFamily="18" charset="0"/>
                        </a:rPr>
                        <a:t>struct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err="1">
                          <a:solidFill>
                            <a:srgbClr val="005032"/>
                          </a:solidFill>
                          <a:effectLst/>
                          <a:latin typeface="Courier New" panose="02070309020205020404" pitchFamily="49" charset="0"/>
                          <a:ea typeface="Times New Roman" panose="02020603050405020304" pitchFamily="18" charset="0"/>
                          <a:cs typeface="Times New Roman" panose="02020603050405020304" pitchFamily="18" charset="0"/>
                        </a:rPr>
                        <a:t>wiced_sleep_mode_type_t</a:t>
                      </a: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err="1">
                          <a:solidFill>
                            <a:srgbClr val="0000C0"/>
                          </a:solidFill>
                          <a:effectLst/>
                          <a:latin typeface="Courier New" panose="02070309020205020404" pitchFamily="49" charset="0"/>
                          <a:ea typeface="Times New Roman" panose="02020603050405020304" pitchFamily="18" charset="0"/>
                          <a:cs typeface="Times New Roman" panose="02020603050405020304" pitchFamily="18" charset="0"/>
                        </a:rPr>
                        <a:t>sleep_mode</a:t>
                      </a: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/**&lt; Defines whether to sleep with or without transport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err="1">
                          <a:solidFill>
                            <a:srgbClr val="005032"/>
                          </a:solidFill>
                          <a:effectLst/>
                          <a:latin typeface="Courier New" panose="02070309020205020404" pitchFamily="49" charset="0"/>
                          <a:ea typeface="Times New Roman" panose="02020603050405020304" pitchFamily="18" charset="0"/>
                          <a:cs typeface="Times New Roman" panose="02020603050405020304" pitchFamily="18" charset="0"/>
                        </a:rPr>
                        <a:t>wiced_sleep_wake_type_t</a:t>
                      </a:r>
                      <a:r>
                        <a:rPr lang="en-US" sz="800">
                          <a:solidFill>
                            <a:srgbClr val="005032"/>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err="1">
                          <a:solidFill>
                            <a:srgbClr val="0000C0"/>
                          </a:solidFill>
                          <a:effectLst/>
                          <a:latin typeface="Courier New" panose="02070309020205020404" pitchFamily="49" charset="0"/>
                          <a:ea typeface="Times New Roman" panose="02020603050405020304" pitchFamily="18" charset="0"/>
                          <a:cs typeface="Times New Roman" panose="02020603050405020304" pitchFamily="18" charset="0"/>
                        </a:rPr>
                        <a:t>host_wake_mode</a:t>
                      </a: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/**&lt; Defines the active level for host wake signal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1828800" marR="0" indent="-1828800">
                        <a:lnSpc>
                          <a:spcPct val="150000"/>
                        </a:lnSpc>
                        <a:spcBef>
                          <a:spcPts val="0"/>
                        </a:spcBef>
                        <a:spcAft>
                          <a:spcPts val="0"/>
                        </a:spcAft>
                      </a:pP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err="1">
                          <a:solidFill>
                            <a:srgbClr val="005032"/>
                          </a:solidFill>
                          <a:effectLst/>
                          <a:latin typeface="Courier New" panose="02070309020205020404" pitchFamily="49" charset="0"/>
                          <a:ea typeface="Times New Roman" panose="02020603050405020304" pitchFamily="18" charset="0"/>
                          <a:cs typeface="Times New Roman" panose="02020603050405020304" pitchFamily="18" charset="0"/>
                        </a:rPr>
                        <a:t>wiced_sleep_wake_type_t</a:t>
                      </a:r>
                      <a:r>
                        <a:rPr lang="en-US" sz="800">
                          <a:solidFill>
                            <a:srgbClr val="005032"/>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err="1">
                          <a:solidFill>
                            <a:srgbClr val="0000C0"/>
                          </a:solidFill>
                          <a:effectLst/>
                          <a:latin typeface="Courier New" panose="02070309020205020404" pitchFamily="49" charset="0"/>
                          <a:ea typeface="Times New Roman" panose="02020603050405020304" pitchFamily="18" charset="0"/>
                          <a:cs typeface="Times New Roman" panose="02020603050405020304" pitchFamily="18" charset="0"/>
                        </a:rPr>
                        <a:t>device_wake_mode</a:t>
                      </a: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kern="12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/**&lt; Defines the active level for device  wake signal. If device wake signal is </a:t>
                      </a:r>
                    </a:p>
                    <a:p>
                      <a:pPr marL="1828800" marR="0" indent="-1828800">
                        <a:lnSpc>
                          <a:spcPct val="150000"/>
                        </a:lnSpc>
                        <a:spcBef>
                          <a:spcPts val="0"/>
                        </a:spcBef>
                        <a:spcAft>
                          <a:spcPts val="0"/>
                        </a:spcAft>
                      </a:pPr>
                      <a:r>
                        <a:rPr lang="en-US" sz="8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800" kern="12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not present on the device then GPIO defined in </a:t>
                      </a:r>
                      <a:r>
                        <a:rPr lang="en-US" sz="800" kern="1200" noProof="0" err="1">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device_wake_gpio_num</a:t>
                      </a:r>
                      <a:r>
                        <a:rPr lang="en-US" sz="800" kern="1200" noProof="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 is used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005032"/>
                          </a:solidFill>
                          <a:effectLst/>
                          <a:latin typeface="Courier New" panose="02070309020205020404" pitchFamily="49" charset="0"/>
                          <a:ea typeface="Times New Roman" panose="02020603050405020304" pitchFamily="18" charset="0"/>
                          <a:cs typeface="Times New Roman" panose="02020603050405020304" pitchFamily="18" charset="0"/>
                        </a:rPr>
                        <a:t>uint8_t </a:t>
                      </a:r>
                      <a:r>
                        <a:rPr lang="en-US" sz="800" err="1">
                          <a:solidFill>
                            <a:srgbClr val="0000C0"/>
                          </a:solidFill>
                          <a:effectLst/>
                          <a:latin typeface="Courier New" panose="02070309020205020404" pitchFamily="49" charset="0"/>
                          <a:ea typeface="Times New Roman" panose="02020603050405020304" pitchFamily="18" charset="0"/>
                          <a:cs typeface="Times New Roman" panose="02020603050405020304" pitchFamily="18" charset="0"/>
                        </a:rPr>
                        <a:t>device_wake_source</a:t>
                      </a: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kern="12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/**&lt; Device wake source(s). See 'wake sources' defines for more details. GPIO is</a:t>
                      </a:r>
                      <a:r>
                        <a:rPr lang="en-US" sz="8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3200400" marR="0" indent="457200">
                        <a:lnSpc>
                          <a:spcPct val="150000"/>
                        </a:lnSpc>
                        <a:spcBef>
                          <a:spcPts val="0"/>
                        </a:spcBef>
                        <a:spcAft>
                          <a:spcPts val="0"/>
                        </a:spcAft>
                      </a:pPr>
                      <a:r>
                        <a:rPr lang="en-US" sz="8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               mandatory if WICED_SLEEP_MODE_TRANSPORT is </a:t>
                      </a:r>
                      <a:r>
                        <a:rPr kumimoji="0" lang="en-US" sz="800" b="0" i="0" u="none" strike="noStrike" kern="1200" cap="none" spc="0" normalizeH="0" baseline="0" noProof="0">
                          <a:ln>
                            <a:noFill/>
                          </a:ln>
                          <a:solidFill>
                            <a:srgbClr val="3F7F5F"/>
                          </a:solidFill>
                          <a:effectLst/>
                          <a:uLnTx/>
                          <a:uFillTx/>
                          <a:latin typeface="Courier New" panose="02070309020205020404" pitchFamily="49" charset="0"/>
                          <a:ea typeface="Times New Roman" panose="02020603050405020304" pitchFamily="18" charset="0"/>
                          <a:cs typeface="Times New Roman" panose="02020603050405020304" pitchFamily="18" charset="0"/>
                        </a:rPr>
                        <a:t>used as </a:t>
                      </a:r>
                      <a:r>
                        <a:rPr kumimoji="0" lang="en-US" sz="800" b="0" i="0" u="none" strike="noStrike" kern="1200" cap="none" spc="0" normalizeH="0" baseline="0" noProof="0" err="1">
                          <a:ln>
                            <a:noFill/>
                          </a:ln>
                          <a:solidFill>
                            <a:srgbClr val="3F7F5F"/>
                          </a:solidFill>
                          <a:effectLst/>
                          <a:uLnTx/>
                          <a:uFillTx/>
                          <a:latin typeface="Courier New" panose="02070309020205020404" pitchFamily="49" charset="0"/>
                          <a:ea typeface="Times New Roman" panose="02020603050405020304" pitchFamily="18" charset="0"/>
                          <a:cs typeface="Times New Roman" panose="02020603050405020304" pitchFamily="18" charset="0"/>
                        </a:rPr>
                        <a:t>sleep_mode</a:t>
                      </a:r>
                      <a:r>
                        <a:rPr kumimoji="0" lang="en-US" sz="800" b="0" i="0" u="none" strike="noStrike" kern="1200" cap="none" spc="0" normalizeH="0" baseline="0" noProof="0">
                          <a:ln>
                            <a:noFill/>
                          </a:ln>
                          <a:solidFill>
                            <a:srgbClr val="3F7F5F"/>
                          </a:solidFill>
                          <a:effectLst/>
                          <a:uLnTx/>
                          <a:uFillTx/>
                          <a:latin typeface="Courier New" panose="02070309020205020404" pitchFamily="49" charset="0"/>
                          <a:ea typeface="Times New Roman" panose="02020603050405020304" pitchFamily="18" charset="0"/>
                          <a:cs typeface="Times New Roman" panose="02020603050405020304" pitchFamily="18" charset="0"/>
                        </a:rPr>
                        <a: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005032"/>
                          </a:solidFill>
                          <a:effectLst/>
                          <a:latin typeface="Courier New" panose="02070309020205020404" pitchFamily="49" charset="0"/>
                          <a:ea typeface="Times New Roman" panose="02020603050405020304" pitchFamily="18" charset="0"/>
                          <a:cs typeface="Times New Roman" panose="02020603050405020304" pitchFamily="18" charset="0"/>
                        </a:rPr>
                        <a:t>uint32_t 	</a:t>
                      </a:r>
                      <a:r>
                        <a:rPr lang="en-US" sz="800" err="1">
                          <a:solidFill>
                            <a:srgbClr val="0000C0"/>
                          </a:solidFill>
                          <a:effectLst/>
                          <a:latin typeface="Courier New" panose="02070309020205020404" pitchFamily="49" charset="0"/>
                          <a:ea typeface="Times New Roman" panose="02020603050405020304" pitchFamily="18" charset="0"/>
                          <a:cs typeface="Times New Roman" panose="02020603050405020304" pitchFamily="18" charset="0"/>
                        </a:rPr>
                        <a:t>device_wake_gpio_num</a:t>
                      </a: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/**&lt; GPIO# for device wake, mandatory for WICED_SLEEP_MODE_TRANSPORT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err="1">
                          <a:solidFill>
                            <a:srgbClr val="005032"/>
                          </a:solidFill>
                          <a:effectLst/>
                          <a:latin typeface="Courier New" panose="02070309020205020404" pitchFamily="49" charset="0"/>
                          <a:ea typeface="Times New Roman" panose="02020603050405020304" pitchFamily="18" charset="0"/>
                          <a:cs typeface="Times New Roman" panose="02020603050405020304" pitchFamily="18" charset="0"/>
                        </a:rPr>
                        <a:t>wiced_sleep_allow_check_callback</a:t>
                      </a:r>
                      <a:r>
                        <a:rPr lang="en-US" sz="800">
                          <a:solidFill>
                            <a:srgbClr val="005032"/>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err="1">
                          <a:solidFill>
                            <a:srgbClr val="0000C0"/>
                          </a:solidFill>
                          <a:effectLst/>
                          <a:latin typeface="Courier New" panose="02070309020205020404" pitchFamily="49" charset="0"/>
                          <a:ea typeface="Times New Roman" panose="02020603050405020304" pitchFamily="18" charset="0"/>
                          <a:cs typeface="Times New Roman" panose="02020603050405020304" pitchFamily="18" charset="0"/>
                        </a:rPr>
                        <a:t>sleep_permit_handler</a:t>
                      </a:r>
                      <a:r>
                        <a:rPr lang="en-US" sz="8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80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/**&lt; Call back to be called by sleep framework to poll for sleep permission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104775" marR="0">
                        <a:lnSpc>
                          <a:spcPct val="150000"/>
                        </a:lnSpc>
                        <a:spcBef>
                          <a:spcPts val="0"/>
                        </a:spcBef>
                        <a:spcAft>
                          <a:spcPts val="600"/>
                        </a:spcAft>
                        <a:tabLst>
                          <a:tab pos="228600" algn="l"/>
                          <a:tab pos="685800" algn="l"/>
                          <a:tab pos="914400" algn="l"/>
                          <a:tab pos="1143000" algn="l"/>
                        </a:tabLst>
                      </a:pPr>
                      <a:r>
                        <a:rPr lang="en-US" sz="80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a:t>
                      </a:r>
                      <a:r>
                        <a:rPr lang="en-US" sz="800" err="1">
                          <a:solidFill>
                            <a:srgbClr val="005032"/>
                          </a:solidFill>
                          <a:effectLst/>
                          <a:latin typeface="Courier New" panose="02070309020205020404" pitchFamily="49" charset="0"/>
                          <a:ea typeface="Times New Roman" panose="02020603050405020304" pitchFamily="18" charset="0"/>
                          <a:cs typeface="Courier New" panose="02070309020205020404" pitchFamily="49" charset="0"/>
                        </a:rPr>
                        <a:t>wiced_sleep_config_t</a:t>
                      </a:r>
                      <a:r>
                        <a:rPr lang="en-US" sz="80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a:t>
                      </a:r>
                      <a:r>
                        <a:rPr lang="en-US" sz="800">
                          <a:solidFill>
                            <a:srgbClr val="3F7F5F"/>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9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4192475"/>
                  </a:ext>
                </a:extLst>
              </a:tr>
            </a:tbl>
          </a:graphicData>
        </a:graphic>
      </p:graphicFrame>
    </p:spTree>
    <p:extLst>
      <p:ext uri="{BB962C8B-B14F-4D97-AF65-F5344CB8AC3E}">
        <p14:creationId xmlns:p14="http://schemas.microsoft.com/office/powerpoint/2010/main" val="229658679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a sleep callback function</a:t>
            </a:r>
          </a:p>
          <a:p>
            <a:pPr lvl="1" indent="-261620"/>
            <a:r>
              <a:rPr lang="en-US" dirty="0"/>
              <a:t>PMU calls this function to ask application for sleep permission</a:t>
            </a:r>
            <a:endParaRPr lang="en-US" dirty="0">
              <a:cs typeface="Arial"/>
            </a:endParaRPr>
          </a:p>
          <a:p>
            <a:pPr lvl="1" indent="-261620"/>
            <a:r>
              <a:rPr lang="en-US" dirty="0"/>
              <a:t>Takes one argument of type </a:t>
            </a:r>
            <a:r>
              <a:rPr lang="en-US" dirty="0" err="1">
                <a:solidFill>
                  <a:schemeClr val="bg2"/>
                </a:solidFill>
                <a:latin typeface="Courier New"/>
                <a:cs typeface="Courier New"/>
              </a:rPr>
              <a:t>wiced_sleep_poll_type_t</a:t>
            </a:r>
            <a:r>
              <a:rPr lang="en-US" dirty="0"/>
              <a:t>. Specifies the reason for the callback</a:t>
            </a:r>
            <a:endParaRPr lang="en-US" dirty="0">
              <a:cs typeface="Arial"/>
            </a:endParaRPr>
          </a:p>
          <a:p>
            <a:pPr marL="817245" lvl="2" indent="-191770"/>
            <a:r>
              <a:rPr lang="en-US" dirty="0">
                <a:solidFill>
                  <a:schemeClr val="bg2"/>
                </a:solidFill>
                <a:latin typeface="Courier New"/>
                <a:cs typeface="Courier New"/>
              </a:rPr>
              <a:t>WICED_SLEEP_POLL_SLEEP_PERMISSION</a:t>
            </a:r>
            <a:r>
              <a:rPr lang="en-US" dirty="0"/>
              <a:t> – Sleep allowed or not</a:t>
            </a:r>
            <a:endParaRPr lang="en-US" dirty="0">
              <a:cs typeface="Arial"/>
            </a:endParaRPr>
          </a:p>
          <a:p>
            <a:pPr marL="817245" lvl="2" indent="-191770"/>
            <a:r>
              <a:rPr lang="en-US" dirty="0">
                <a:solidFill>
                  <a:schemeClr val="bg2"/>
                </a:solidFill>
                <a:latin typeface="Courier New"/>
                <a:cs typeface="Courier New"/>
              </a:rPr>
              <a:t>WICED_SLEEP_POLL_TIME_TO_SLEEP</a:t>
            </a:r>
            <a:r>
              <a:rPr lang="en-US" dirty="0"/>
              <a:t> – Time to sleep</a:t>
            </a:r>
            <a:endParaRPr lang="en-US" dirty="0">
              <a:cs typeface="Arial"/>
            </a:endParaRPr>
          </a:p>
          <a:p>
            <a:pPr marL="1141095" lvl="3"/>
            <a:r>
              <a:rPr lang="en-US" dirty="0"/>
              <a:t>Always pass </a:t>
            </a:r>
            <a:r>
              <a:rPr lang="en-US" dirty="0">
                <a:solidFill>
                  <a:schemeClr val="bg2"/>
                </a:solidFill>
                <a:latin typeface="Courier New"/>
                <a:cs typeface="Courier New"/>
              </a:rPr>
              <a:t>WICED_SLEEP_MAX_TIME_TO_SLEEP</a:t>
            </a:r>
          </a:p>
          <a:p>
            <a:pPr lvl="1" indent="-261620"/>
            <a:r>
              <a:rPr lang="en-US" dirty="0"/>
              <a:t>Final decision to sleep entry depends on the PMU</a:t>
            </a:r>
          </a:p>
          <a:p>
            <a:r>
              <a:rPr lang="en-US" dirty="0"/>
              <a:t>Create wakeup events like timers</a:t>
            </a:r>
          </a:p>
          <a:p>
            <a:pPr lvl="1" indent="-261620"/>
            <a:r>
              <a:rPr lang="en-US" dirty="0"/>
              <a:t>Events needed to wake up from low power mode</a:t>
            </a:r>
            <a:endParaRPr lang="en-US" dirty="0">
              <a:cs typeface="Arial"/>
            </a:endParaRPr>
          </a:p>
          <a:p>
            <a:pPr marL="817245" lvl="2" indent="-191770"/>
            <a:r>
              <a:rPr lang="en-US" dirty="0"/>
              <a:t>GPIO interrupt - </a:t>
            </a:r>
            <a:r>
              <a:rPr lang="en-US" dirty="0" err="1">
                <a:solidFill>
                  <a:schemeClr val="bg2"/>
                </a:solidFill>
                <a:latin typeface="Courier New"/>
                <a:cs typeface="Courier New"/>
              </a:rPr>
              <a:t>wiced_hal_gpio_register_pin_for_interrupt</a:t>
            </a:r>
            <a:r>
              <a:rPr lang="en-US" dirty="0">
                <a:solidFill>
                  <a:schemeClr val="bg2"/>
                </a:solidFill>
                <a:latin typeface="Courier New"/>
                <a:cs typeface="Courier New"/>
              </a:rPr>
              <a:t>()</a:t>
            </a:r>
            <a:r>
              <a:rPr lang="en-US" dirty="0"/>
              <a:t> API to register callback on GPIO wake up</a:t>
            </a:r>
            <a:endParaRPr lang="en-US" dirty="0">
              <a:cs typeface="Arial"/>
            </a:endParaRPr>
          </a:p>
          <a:p>
            <a:pPr marL="817245" lvl="2" indent="-191770"/>
            <a:r>
              <a:rPr lang="en-US" dirty="0"/>
              <a:t>Timer interrupt – Register application timer with the stack</a:t>
            </a:r>
            <a:endParaRPr lang="en-US" dirty="0">
              <a:cs typeface="Arial"/>
            </a:endParaRPr>
          </a:p>
        </p:txBody>
      </p:sp>
      <p:sp>
        <p:nvSpPr>
          <p:cNvPr id="3" name="Title 2"/>
          <p:cNvSpPr>
            <a:spLocks noGrp="1"/>
          </p:cNvSpPr>
          <p:nvPr>
            <p:ph type="title"/>
          </p:nvPr>
        </p:nvSpPr>
        <p:spPr/>
        <p:txBody>
          <a:bodyPr/>
          <a:lstStyle/>
          <a:p>
            <a:r>
              <a:rPr lang="en-US" dirty="0"/>
              <a:t>Steps to Add Low Power in User Application (2/2)</a:t>
            </a:r>
          </a:p>
        </p:txBody>
      </p:sp>
    </p:spTree>
    <p:extLst>
      <p:ext uri="{BB962C8B-B14F-4D97-AF65-F5344CB8AC3E}">
        <p14:creationId xmlns:p14="http://schemas.microsoft.com/office/powerpoint/2010/main" val="10404594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1CA04D-47E9-4E91-9B60-6E42BA2D01FF}"/>
              </a:ext>
            </a:extLst>
          </p:cNvPr>
          <p:cNvSpPr>
            <a:spLocks noGrp="1"/>
          </p:cNvSpPr>
          <p:nvPr>
            <p:ph sz="quarter" idx="10"/>
          </p:nvPr>
        </p:nvSpPr>
        <p:spPr/>
        <p:txBody>
          <a:bodyPr/>
          <a:lstStyle/>
          <a:p>
            <a:r>
              <a:rPr lang="en-US" dirty="0"/>
              <a:t>Started in Silicon Valley by Dr. T. J. Rodgers in 1982.</a:t>
            </a:r>
          </a:p>
          <a:p>
            <a:r>
              <a:rPr lang="en-US" dirty="0"/>
              <a:t>Best Known for</a:t>
            </a:r>
          </a:p>
          <a:p>
            <a:pPr lvl="1"/>
            <a:r>
              <a:rPr lang="en-US" dirty="0" err="1"/>
              <a:t>PSoC</a:t>
            </a:r>
            <a:r>
              <a:rPr lang="en-US" dirty="0"/>
              <a:t> (Programmable System on Chip) Microcontrollers</a:t>
            </a:r>
          </a:p>
          <a:p>
            <a:pPr lvl="1"/>
            <a:r>
              <a:rPr lang="en-US" dirty="0"/>
              <a:t>Memory Technologies (SRAM, FRAM, MRAM, Flash Memories)</a:t>
            </a:r>
          </a:p>
          <a:p>
            <a:pPr lvl="1"/>
            <a:r>
              <a:rPr lang="en-US" dirty="0"/>
              <a:t>Sensing chips (</a:t>
            </a:r>
            <a:r>
              <a:rPr lang="en-US" dirty="0" err="1"/>
              <a:t>Capsense</a:t>
            </a:r>
            <a:r>
              <a:rPr lang="en-US" dirty="0"/>
              <a:t>, </a:t>
            </a:r>
            <a:r>
              <a:rPr lang="en-US" dirty="0" err="1"/>
              <a:t>Magsense</a:t>
            </a:r>
            <a:r>
              <a:rPr lang="en-US" dirty="0"/>
              <a:t>)</a:t>
            </a:r>
          </a:p>
          <a:p>
            <a:pPr lvl="1"/>
            <a:r>
              <a:rPr lang="en-US" dirty="0"/>
              <a:t>USB, Power Management ICs and wireless charging Products</a:t>
            </a:r>
          </a:p>
          <a:p>
            <a:pPr lvl="1"/>
            <a:r>
              <a:rPr lang="en-US" dirty="0"/>
              <a:t>Automotive Microcontrollers, clocks and buffers</a:t>
            </a:r>
          </a:p>
          <a:p>
            <a:pPr lvl="1"/>
            <a:r>
              <a:rPr lang="en-US" dirty="0"/>
              <a:t>IoT Products (Bluetooth, </a:t>
            </a:r>
            <a:r>
              <a:rPr lang="en-US" dirty="0" err="1"/>
              <a:t>WiFi</a:t>
            </a:r>
            <a:r>
              <a:rPr lang="en-US" dirty="0"/>
              <a:t> and Combo devices)</a:t>
            </a:r>
          </a:p>
          <a:p>
            <a:r>
              <a:rPr lang="en-US" dirty="0"/>
              <a:t>Cypress stands No.1 in USB-C markets, </a:t>
            </a:r>
            <a:r>
              <a:rPr lang="en-US" dirty="0" err="1"/>
              <a:t>WiFi</a:t>
            </a:r>
            <a:r>
              <a:rPr lang="en-US" dirty="0"/>
              <a:t> and Bluetooth Combo device markets, Auto Cluster MCUs, Touch and NOR Flash markets.</a:t>
            </a:r>
          </a:p>
        </p:txBody>
      </p:sp>
      <p:sp>
        <p:nvSpPr>
          <p:cNvPr id="3" name="Title 2">
            <a:extLst>
              <a:ext uri="{FF2B5EF4-FFF2-40B4-BE49-F238E27FC236}">
                <a16:creationId xmlns:a16="http://schemas.microsoft.com/office/drawing/2014/main" id="{6E80FEDD-F826-426B-BA8E-9716F623F618}"/>
              </a:ext>
            </a:extLst>
          </p:cNvPr>
          <p:cNvSpPr>
            <a:spLocks noGrp="1"/>
          </p:cNvSpPr>
          <p:nvPr>
            <p:ph type="title"/>
          </p:nvPr>
        </p:nvSpPr>
        <p:spPr/>
        <p:txBody>
          <a:bodyPr/>
          <a:lstStyle/>
          <a:p>
            <a:r>
              <a:rPr lang="en-US" dirty="0"/>
              <a:t>Facts about Cypress Semiconductor</a:t>
            </a:r>
          </a:p>
        </p:txBody>
      </p:sp>
    </p:spTree>
    <p:extLst>
      <p:ext uri="{BB962C8B-B14F-4D97-AF65-F5344CB8AC3E}">
        <p14:creationId xmlns:p14="http://schemas.microsoft.com/office/powerpoint/2010/main" val="210957823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HID-Off and Timed-Wake mode can be entered at any time from the application</a:t>
            </a:r>
          </a:p>
          <a:p>
            <a:r>
              <a:rPr lang="en-US" dirty="0"/>
              <a:t>No permission required from the PMU</a:t>
            </a:r>
            <a:endParaRPr lang="en-US" dirty="0">
              <a:cs typeface="Arial"/>
            </a:endParaRPr>
          </a:p>
          <a:p>
            <a:r>
              <a:rPr lang="en-US" dirty="0" err="1">
                <a:solidFill>
                  <a:schemeClr val="bg2"/>
                </a:solidFill>
                <a:latin typeface="Courier New"/>
                <a:cs typeface="Courier New"/>
              </a:rPr>
              <a:t>wiced_sleep_enter_hid_off</a:t>
            </a:r>
            <a:r>
              <a:rPr lang="en-US" dirty="0">
                <a:solidFill>
                  <a:schemeClr val="bg2"/>
                </a:solidFill>
                <a:latin typeface="Courier New"/>
                <a:cs typeface="Courier New"/>
              </a:rPr>
              <a:t>()</a:t>
            </a:r>
            <a:r>
              <a:rPr lang="en-US" dirty="0"/>
              <a:t> API function can be used to enter the HID-Off mode</a:t>
            </a:r>
            <a:endParaRPr lang="en-US" dirty="0">
              <a:cs typeface="Arial"/>
            </a:endParaRPr>
          </a:p>
          <a:p>
            <a:pPr lvl="1" indent="-261620"/>
            <a:r>
              <a:rPr lang="en-US" dirty="0"/>
              <a:t>Specify the time to sleep, a GPIO pin to wake up from HID-Off, and the trigger polarity</a:t>
            </a:r>
            <a:endParaRPr lang="en-US" dirty="0">
              <a:cs typeface="Arial"/>
            </a:endParaRPr>
          </a:p>
          <a:p>
            <a:pPr lvl="1" indent="-261620"/>
            <a:r>
              <a:rPr lang="en-US" dirty="0"/>
              <a:t>Make sure </a:t>
            </a:r>
            <a:r>
              <a:rPr lang="en-US" b="1" dirty="0"/>
              <a:t>no</a:t>
            </a:r>
            <a:r>
              <a:rPr lang="en-US" dirty="0"/>
              <a:t> Bluetooth activity is in progress when calling this API</a:t>
            </a:r>
            <a:endParaRPr lang="en-US" dirty="0">
              <a:cs typeface="Arial"/>
            </a:endParaRPr>
          </a:p>
        </p:txBody>
      </p:sp>
      <p:sp>
        <p:nvSpPr>
          <p:cNvPr id="3" name="Title 2"/>
          <p:cNvSpPr>
            <a:spLocks noGrp="1"/>
          </p:cNvSpPr>
          <p:nvPr>
            <p:ph type="title"/>
          </p:nvPr>
        </p:nvSpPr>
        <p:spPr/>
        <p:txBody>
          <a:bodyPr/>
          <a:lstStyle/>
          <a:p>
            <a:r>
              <a:rPr lang="en-US"/>
              <a:t>HID-Off/Timed-Wake</a:t>
            </a:r>
          </a:p>
        </p:txBody>
      </p:sp>
    </p:spTree>
    <p:extLst>
      <p:ext uri="{BB962C8B-B14F-4D97-AF65-F5344CB8AC3E}">
        <p14:creationId xmlns:p14="http://schemas.microsoft.com/office/powerpoint/2010/main" val="402612919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Power Numbers</a:t>
            </a:r>
          </a:p>
        </p:txBody>
      </p:sp>
      <p:sp>
        <p:nvSpPr>
          <p:cNvPr id="7" name="Content Placeholder 1">
            <a:extLst>
              <a:ext uri="{FF2B5EF4-FFF2-40B4-BE49-F238E27FC236}">
                <a16:creationId xmlns:a16="http://schemas.microsoft.com/office/drawing/2014/main" id="{87A06E29-C798-40FA-AF09-AA1EC946AA65}"/>
              </a:ext>
            </a:extLst>
          </p:cNvPr>
          <p:cNvSpPr>
            <a:spLocks noGrp="1"/>
          </p:cNvSpPr>
          <p:nvPr>
            <p:ph sz="quarter" idx="10"/>
          </p:nvPr>
        </p:nvSpPr>
        <p:spPr>
          <a:xfrm>
            <a:off x="421611" y="969963"/>
            <a:ext cx="8535102" cy="3030537"/>
          </a:xfrm>
        </p:spPr>
        <p:txBody>
          <a:bodyPr/>
          <a:lstStyle/>
          <a:p>
            <a:pPr marL="0" indent="0">
              <a:buNone/>
            </a:pPr>
            <a:r>
              <a:rPr lang="en-US" b="1" dirty="0"/>
              <a:t>Setup</a:t>
            </a:r>
          </a:p>
          <a:p>
            <a:r>
              <a:rPr lang="en-US" dirty="0"/>
              <a:t>Code example from </a:t>
            </a:r>
            <a:r>
              <a:rPr lang="en-US" dirty="0">
                <a:hlinkClick r:id="rId2"/>
              </a:rPr>
              <a:t>CE225540 – Low Power Application</a:t>
            </a:r>
            <a:endParaRPr lang="en-US" dirty="0">
              <a:cs typeface="Arial"/>
              <a:hlinkClick r:id="rId2"/>
            </a:endParaRPr>
          </a:p>
          <a:p>
            <a:r>
              <a:rPr lang="en-US" dirty="0"/>
              <a:t>CYW920719Q40EVB-01 kit </a:t>
            </a:r>
            <a:endParaRPr lang="en-US" dirty="0">
              <a:cs typeface="Arial"/>
            </a:endParaRPr>
          </a:p>
          <a:p>
            <a:r>
              <a:rPr lang="en-US" dirty="0"/>
              <a:t>VBAT measured across J8</a:t>
            </a:r>
            <a:endParaRPr lang="en-US" dirty="0">
              <a:cs typeface="Arial"/>
            </a:endParaRPr>
          </a:p>
          <a:p>
            <a:r>
              <a:rPr lang="en-US" dirty="0"/>
              <a:t>VDDIO measured across J15</a:t>
            </a:r>
            <a:endParaRPr lang="en-US" dirty="0">
              <a:cs typeface="Arial"/>
            </a:endParaRPr>
          </a:p>
        </p:txBody>
      </p:sp>
    </p:spTree>
    <p:extLst>
      <p:ext uri="{BB962C8B-B14F-4D97-AF65-F5344CB8AC3E}">
        <p14:creationId xmlns:p14="http://schemas.microsoft.com/office/powerpoint/2010/main" val="331862645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21610" y="770170"/>
            <a:ext cx="11345603" cy="5761259"/>
          </a:xfrm>
        </p:spPr>
        <p:txBody>
          <a:bodyPr/>
          <a:lstStyle/>
          <a:p>
            <a:pPr lvl="0"/>
            <a:r>
              <a:rPr lang="en-US" sz="2000" b="1" dirty="0"/>
              <a:t>Kits</a:t>
            </a:r>
            <a:endParaRPr lang="en-US" sz="2000" dirty="0"/>
          </a:p>
          <a:p>
            <a:pPr lvl="1"/>
            <a:r>
              <a:rPr lang="en-US" sz="2000" u="sng" dirty="0">
                <a:hlinkClick r:id="rId2"/>
              </a:rPr>
              <a:t>CYW920719Q40EVB-01 Evaluation Kit</a:t>
            </a:r>
            <a:endParaRPr lang="en-US" sz="2000" dirty="0"/>
          </a:p>
          <a:p>
            <a:pPr lvl="0"/>
            <a:r>
              <a:rPr lang="en-US" sz="2000" b="1" dirty="0"/>
              <a:t>Documentation </a:t>
            </a:r>
            <a:endParaRPr lang="en-US" sz="2000" dirty="0"/>
          </a:p>
          <a:p>
            <a:pPr lvl="1"/>
            <a:r>
              <a:rPr lang="en-US" sz="2000" u="sng" dirty="0">
                <a:hlinkClick r:id="rId3"/>
              </a:rPr>
              <a:t>CYW20719 Datasheet</a:t>
            </a:r>
            <a:endParaRPr lang="en-US" sz="2000" dirty="0"/>
          </a:p>
          <a:p>
            <a:pPr lvl="1"/>
            <a:r>
              <a:rPr lang="en-US" sz="2000" dirty="0">
                <a:hlinkClick r:id="rId4"/>
              </a:rPr>
              <a:t>CYW20719 Low-Power Guidelines </a:t>
            </a:r>
            <a:endParaRPr lang="en-US" sz="2000" dirty="0"/>
          </a:p>
          <a:p>
            <a:pPr lvl="1"/>
            <a:r>
              <a:rPr lang="en-US" sz="2000" dirty="0">
                <a:hlinkClick r:id="rId5"/>
              </a:rPr>
              <a:t>CYW20719 Product Guide</a:t>
            </a:r>
            <a:endParaRPr lang="en-US" sz="2000" dirty="0"/>
          </a:p>
          <a:p>
            <a:pPr lvl="1"/>
            <a:r>
              <a:rPr lang="en-US" sz="2000" dirty="0">
                <a:hlinkClick r:id="rId6"/>
              </a:rPr>
              <a:t>Cypress Academy </a:t>
            </a:r>
            <a:r>
              <a:rPr lang="en-US" sz="2000" dirty="0" err="1">
                <a:hlinkClick r:id="rId6"/>
              </a:rPr>
              <a:t>Wiced</a:t>
            </a:r>
            <a:r>
              <a:rPr lang="en-US" sz="2000" dirty="0">
                <a:hlinkClick r:id="rId6"/>
              </a:rPr>
              <a:t> BT101 Class - </a:t>
            </a:r>
            <a:r>
              <a:rPr lang="en-US" sz="2000" dirty="0" err="1">
                <a:hlinkClick r:id="rId6"/>
              </a:rPr>
              <a:t>Github</a:t>
            </a:r>
            <a:endParaRPr lang="en-US" sz="2000" dirty="0"/>
          </a:p>
        </p:txBody>
      </p:sp>
      <p:sp>
        <p:nvSpPr>
          <p:cNvPr id="3" name="Title 2"/>
          <p:cNvSpPr>
            <a:spLocks noGrp="1"/>
          </p:cNvSpPr>
          <p:nvPr>
            <p:ph type="title"/>
          </p:nvPr>
        </p:nvSpPr>
        <p:spPr/>
        <p:txBody>
          <a:bodyPr/>
          <a:lstStyle/>
          <a:p>
            <a:r>
              <a:rPr lang="en-US"/>
              <a:t>Resources</a:t>
            </a:r>
          </a:p>
        </p:txBody>
      </p:sp>
    </p:spTree>
    <p:extLst>
      <p:ext uri="{BB962C8B-B14F-4D97-AF65-F5344CB8AC3E}">
        <p14:creationId xmlns:p14="http://schemas.microsoft.com/office/powerpoint/2010/main" val="185807644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62572"/>
            <a:ext cx="12188826" cy="1075679"/>
          </a:xfrm>
        </p:spPr>
        <p:txBody>
          <a:bodyPr/>
          <a:lstStyle/>
          <a:p>
            <a:r>
              <a:rPr lang="en-US" dirty="0"/>
              <a:t>Any Queries?</a:t>
            </a:r>
          </a:p>
        </p:txBody>
      </p:sp>
      <p:sp>
        <p:nvSpPr>
          <p:cNvPr id="3" name="Title 1">
            <a:extLst>
              <a:ext uri="{FF2B5EF4-FFF2-40B4-BE49-F238E27FC236}">
                <a16:creationId xmlns:a16="http://schemas.microsoft.com/office/drawing/2014/main" id="{E88329F1-0EE1-43C5-BC4D-F871807CC6C0}"/>
              </a:ext>
            </a:extLst>
          </p:cNvPr>
          <p:cNvSpPr txBox="1">
            <a:spLocks/>
          </p:cNvSpPr>
          <p:nvPr/>
        </p:nvSpPr>
        <p:spPr bwMode="black">
          <a:xfrm>
            <a:off x="0" y="2053971"/>
            <a:ext cx="12188826" cy="1075679"/>
          </a:xfrm>
          <a:prstGeom prst="rect">
            <a:avLst/>
          </a:prstGeom>
          <a:solidFill>
            <a:schemeClr val="bg2"/>
          </a:solidFill>
          <a:ln w="12700">
            <a:noFill/>
            <a:miter lim="800000"/>
            <a:headEnd/>
            <a:tailEnd/>
          </a:ln>
        </p:spPr>
        <p:txBody>
          <a:bodyPr vert="horz" wrap="square" lIns="274320" tIns="219456" rIns="274320" bIns="256032" numCol="1" anchor="ctr" anchorCtr="0" compatLnSpc="1">
            <a:prstTxWarp prst="textNoShape">
              <a:avLst/>
            </a:prstTxWarp>
            <a:spAutoFit/>
          </a:bodyPr>
          <a:lstStyle>
            <a:lvl1pPr algn="ctr" rtl="0" eaLnBrk="0" fontAlgn="base" hangingPunct="0">
              <a:lnSpc>
                <a:spcPct val="90000"/>
              </a:lnSpc>
              <a:spcBef>
                <a:spcPct val="0"/>
              </a:spcBef>
              <a:spcAft>
                <a:spcPct val="0"/>
              </a:spcAft>
              <a:defRPr lang="en-US" altLang="ja-JP" sz="4300" b="0" i="0" kern="1200" baseline="0">
                <a:solidFill>
                  <a:schemeClr val="bg1"/>
                </a:solidFill>
                <a:latin typeface="Arial" charset="0"/>
                <a:ea typeface="MS PGothic" pitchFamily="34" charset="-128"/>
                <a:cs typeface="Arial" charset="0"/>
              </a:defRPr>
            </a:lvl1pPr>
            <a:lvl2pPr algn="l" rtl="0" eaLnBrk="0" fontAlgn="base" hangingPunct="0">
              <a:lnSpc>
                <a:spcPct val="79000"/>
              </a:lnSpc>
              <a:spcBef>
                <a:spcPct val="0"/>
              </a:spcBef>
              <a:spcAft>
                <a:spcPct val="0"/>
              </a:spcAft>
              <a:defRPr sz="3200">
                <a:solidFill>
                  <a:srgbClr val="025BBC"/>
                </a:solidFill>
                <a:latin typeface="Arial" charset="0"/>
              </a:defRPr>
            </a:lvl2pPr>
            <a:lvl3pPr algn="l" rtl="0" eaLnBrk="0" fontAlgn="base" hangingPunct="0">
              <a:lnSpc>
                <a:spcPct val="79000"/>
              </a:lnSpc>
              <a:spcBef>
                <a:spcPct val="0"/>
              </a:spcBef>
              <a:spcAft>
                <a:spcPct val="0"/>
              </a:spcAft>
              <a:defRPr sz="3200">
                <a:solidFill>
                  <a:srgbClr val="025BBC"/>
                </a:solidFill>
                <a:latin typeface="Arial" charset="0"/>
              </a:defRPr>
            </a:lvl3pPr>
            <a:lvl4pPr algn="l" rtl="0" eaLnBrk="0" fontAlgn="base" hangingPunct="0">
              <a:lnSpc>
                <a:spcPct val="79000"/>
              </a:lnSpc>
              <a:spcBef>
                <a:spcPct val="0"/>
              </a:spcBef>
              <a:spcAft>
                <a:spcPct val="0"/>
              </a:spcAft>
              <a:defRPr sz="3200">
                <a:solidFill>
                  <a:srgbClr val="025BBC"/>
                </a:solidFill>
                <a:latin typeface="Arial" charset="0"/>
              </a:defRPr>
            </a:lvl4pPr>
            <a:lvl5pPr algn="l" rtl="0" eaLnBrk="0" fontAlgn="base" hangingPunct="0">
              <a:lnSpc>
                <a:spcPct val="79000"/>
              </a:lnSpc>
              <a:spcBef>
                <a:spcPct val="0"/>
              </a:spcBef>
              <a:spcAft>
                <a:spcPct val="0"/>
              </a:spcAft>
              <a:defRPr sz="3200">
                <a:solidFill>
                  <a:srgbClr val="025BBC"/>
                </a:solidFill>
                <a:latin typeface="Arial" charset="0"/>
              </a:defRPr>
            </a:lvl5pPr>
            <a:lvl6pPr marL="456924" algn="l" rtl="0" eaLnBrk="1" fontAlgn="base" hangingPunct="1">
              <a:lnSpc>
                <a:spcPct val="79000"/>
              </a:lnSpc>
              <a:spcBef>
                <a:spcPct val="0"/>
              </a:spcBef>
              <a:spcAft>
                <a:spcPct val="0"/>
              </a:spcAft>
              <a:defRPr sz="3200">
                <a:solidFill>
                  <a:srgbClr val="025BBC"/>
                </a:solidFill>
                <a:latin typeface="Arial" charset="0"/>
              </a:defRPr>
            </a:lvl6pPr>
            <a:lvl7pPr marL="913854" algn="l" rtl="0" eaLnBrk="1" fontAlgn="base" hangingPunct="1">
              <a:lnSpc>
                <a:spcPct val="79000"/>
              </a:lnSpc>
              <a:spcBef>
                <a:spcPct val="0"/>
              </a:spcBef>
              <a:spcAft>
                <a:spcPct val="0"/>
              </a:spcAft>
              <a:defRPr sz="3200">
                <a:solidFill>
                  <a:srgbClr val="025BBC"/>
                </a:solidFill>
                <a:latin typeface="Arial" charset="0"/>
              </a:defRPr>
            </a:lvl7pPr>
            <a:lvl8pPr marL="1370778" algn="l" rtl="0" eaLnBrk="1" fontAlgn="base" hangingPunct="1">
              <a:lnSpc>
                <a:spcPct val="79000"/>
              </a:lnSpc>
              <a:spcBef>
                <a:spcPct val="0"/>
              </a:spcBef>
              <a:spcAft>
                <a:spcPct val="0"/>
              </a:spcAft>
              <a:defRPr sz="3200">
                <a:solidFill>
                  <a:srgbClr val="025BBC"/>
                </a:solidFill>
                <a:latin typeface="Arial" charset="0"/>
              </a:defRPr>
            </a:lvl8pPr>
            <a:lvl9pPr marL="1827702" algn="l" rtl="0" eaLnBrk="1" fontAlgn="base" hangingPunct="1">
              <a:lnSpc>
                <a:spcPct val="79000"/>
              </a:lnSpc>
              <a:spcBef>
                <a:spcPct val="0"/>
              </a:spcBef>
              <a:spcAft>
                <a:spcPct val="0"/>
              </a:spcAft>
              <a:defRPr sz="3200">
                <a:solidFill>
                  <a:srgbClr val="025BBC"/>
                </a:solidFill>
                <a:latin typeface="Arial" charset="0"/>
              </a:defRPr>
            </a:lvl9pPr>
          </a:lstStyle>
          <a:p>
            <a:r>
              <a:rPr lang="en-US" dirty="0"/>
              <a:t>Thank You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65141194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5955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C5EF4C-C57C-4E42-AE8B-A04F0449087E}"/>
              </a:ext>
            </a:extLst>
          </p:cNvPr>
          <p:cNvPicPr>
            <a:picLocks noGrp="1" noChangeAspect="1"/>
          </p:cNvPicPr>
          <p:nvPr>
            <p:ph sz="quarter" idx="10"/>
          </p:nvPr>
        </p:nvPicPr>
        <p:blipFill>
          <a:blip r:embed="rId2"/>
          <a:stretch>
            <a:fillRect/>
          </a:stretch>
        </p:blipFill>
        <p:spPr>
          <a:xfrm>
            <a:off x="4161771" y="840580"/>
            <a:ext cx="7765255" cy="5176837"/>
          </a:xfrm>
          <a:prstGeom prst="rect">
            <a:avLst/>
          </a:prstGeom>
        </p:spPr>
      </p:pic>
      <p:sp>
        <p:nvSpPr>
          <p:cNvPr id="3" name="Title 2">
            <a:extLst>
              <a:ext uri="{FF2B5EF4-FFF2-40B4-BE49-F238E27FC236}">
                <a16:creationId xmlns:a16="http://schemas.microsoft.com/office/drawing/2014/main" id="{13E1A4CC-D481-4880-9E9B-0951BF10D748}"/>
              </a:ext>
            </a:extLst>
          </p:cNvPr>
          <p:cNvSpPr>
            <a:spLocks noGrp="1"/>
          </p:cNvSpPr>
          <p:nvPr>
            <p:ph type="title"/>
          </p:nvPr>
        </p:nvSpPr>
        <p:spPr/>
        <p:txBody>
          <a:bodyPr/>
          <a:lstStyle/>
          <a:p>
            <a:r>
              <a:rPr lang="en-US" dirty="0"/>
              <a:t>Smartwatch - Fitbit Charge 3</a:t>
            </a:r>
          </a:p>
        </p:txBody>
      </p:sp>
      <p:pic>
        <p:nvPicPr>
          <p:cNvPr id="2050" name="Picture 2" descr="Image result for fitbit charge 3">
            <a:extLst>
              <a:ext uri="{FF2B5EF4-FFF2-40B4-BE49-F238E27FC236}">
                <a16:creationId xmlns:a16="http://schemas.microsoft.com/office/drawing/2014/main" id="{33A41724-43C4-46E7-8F86-08252E132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316" y="1738310"/>
            <a:ext cx="3381375"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944499"/>
      </p:ext>
    </p:extLst>
  </p:cSld>
  <p:clrMapOvr>
    <a:masterClrMapping/>
  </p:clrMapOvr>
  <p:transition>
    <p:fade/>
  </p:transition>
</p:sld>
</file>

<file path=ppt/theme/theme1.xml><?xml version="1.0" encoding="utf-8"?>
<a:theme xmlns:a="http://schemas.openxmlformats.org/drawingml/2006/main" name="CYPRESS Q316">
  <a:themeElements>
    <a:clrScheme name="Custom 75">
      <a:dk1>
        <a:srgbClr val="000000"/>
      </a:dk1>
      <a:lt1>
        <a:srgbClr val="FFFFFF"/>
      </a:lt1>
      <a:dk2>
        <a:srgbClr val="00A8E1"/>
      </a:dk2>
      <a:lt2>
        <a:srgbClr val="005596"/>
      </a:lt2>
      <a:accent1>
        <a:srgbClr val="4675BA"/>
      </a:accent1>
      <a:accent2>
        <a:srgbClr val="6A8735"/>
      </a:accent2>
      <a:accent3>
        <a:srgbClr val="A4B93D"/>
      </a:accent3>
      <a:accent4>
        <a:srgbClr val="818F9F"/>
      </a:accent4>
      <a:accent5>
        <a:srgbClr val="7B5EA2"/>
      </a:accent5>
      <a:accent6>
        <a:srgbClr val="C74141"/>
      </a:accent6>
      <a:hlink>
        <a:srgbClr val="0000FF"/>
      </a:hlink>
      <a:folHlink>
        <a:srgbClr val="ADAD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noFill/>
          <a:prstDash val="solid"/>
          <a:round/>
          <a:headEnd type="none" w="med" len="med"/>
          <a:tailEnd type="none" w="med" len="med"/>
        </a:ln>
        <a:effectLst/>
      </a:spPr>
      <a:bodyPr vert="horz" wrap="square" lIns="91440" tIns="73152" rIns="91440" bIns="109728" numCol="1" rtlCol="0" anchor="t" anchorCtr="0" compatLnSpc="1">
        <a:prstTxWarp prst="textNoShape">
          <a:avLst/>
        </a:prstTxWarp>
      </a:bodyPr>
      <a:lstStyle>
        <a:defPPr marL="0" marR="0" indent="0" algn="ctr" defTabSz="914400" rtl="0" eaLnBrk="1" fontAlgn="base" latinLnBrk="0" hangingPunct="1">
          <a:lnSpc>
            <a:spcPct val="95000"/>
          </a:lnSpc>
          <a:spcBef>
            <a:spcPts val="500"/>
          </a:spcBef>
          <a:spcAft>
            <a:spcPct val="0"/>
          </a:spcAft>
          <a:buClr>
            <a:schemeClr val="tx1"/>
          </a:buClr>
          <a:buSzTx/>
          <a:buFontTx/>
          <a:buNone/>
          <a:tabLst/>
          <a:defRPr kumimoji="0"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chemeClr val="tx1"/>
          </a:buClr>
          <a:buSzTx/>
          <a:buFontTx/>
          <a:buNone/>
          <a:tabLst/>
          <a:defRPr kumimoji="0" lang="en-US" sz="1600" b="0" i="0"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square" lIns="91440" tIns="73152" rIns="91440" bIns="91440" numCol="1" rtlCol="0" anchor="t" anchorCtr="0" compatLnSpc="1">
        <a:prstTxWarp prst="textNoShape">
          <a:avLst/>
        </a:prstTxWarp>
        <a:spAutoFit/>
      </a:bodyPr>
      <a:lstStyle>
        <a:defPPr marL="0" marR="0" algn="l" defTabSz="914400" rtl="0" eaLnBrk="0" fontAlgn="base" latinLnBrk="0" hangingPunct="0">
          <a:lnSpc>
            <a:spcPct val="95000"/>
          </a:lnSpc>
          <a:spcBef>
            <a:spcPts val="500"/>
          </a:spcBef>
          <a:spcAft>
            <a:spcPct val="0"/>
          </a:spcAft>
          <a:buClr>
            <a:schemeClr val="bg2"/>
          </a:buClr>
          <a:buSzPct val="105000"/>
          <a:defRPr kumimoji="0" sz="1200" b="0" i="0" u="none" strike="noStrike" kern="900" cap="none" spc="0" normalizeH="0" baseline="0" noProof="0" smtClean="0">
            <a:ln>
              <a:noFill/>
            </a:ln>
            <a:solidFill>
              <a:srgbClr val="000000"/>
            </a:solidFill>
            <a:effectLst/>
            <a:uLnTx/>
            <a:uFillTx/>
            <a:latin typeface="+mn-lt"/>
          </a:defRPr>
        </a:defPPr>
      </a:lstStyle>
    </a:txDef>
  </a:objectDefaults>
  <a:extraClrSchemeLst>
    <a:extraClrScheme>
      <a:clrScheme name="Cypress Light Template-070609C 1">
        <a:dk1>
          <a:srgbClr val="4D4D4D"/>
        </a:dk1>
        <a:lt1>
          <a:srgbClr val="FFFFFF"/>
        </a:lt1>
        <a:dk2>
          <a:srgbClr val="025BBC"/>
        </a:dk2>
        <a:lt2>
          <a:srgbClr val="025BBC"/>
        </a:lt2>
        <a:accent1>
          <a:srgbClr val="2781E5"/>
        </a:accent1>
        <a:accent2>
          <a:srgbClr val="E97501"/>
        </a:accent2>
        <a:accent3>
          <a:srgbClr val="FFFFFF"/>
        </a:accent3>
        <a:accent4>
          <a:srgbClr val="404040"/>
        </a:accent4>
        <a:accent5>
          <a:srgbClr val="ACC1F0"/>
        </a:accent5>
        <a:accent6>
          <a:srgbClr val="D36901"/>
        </a:accent6>
        <a:hlink>
          <a:srgbClr val="8557D7"/>
        </a:hlink>
        <a:folHlink>
          <a:srgbClr val="ADADA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TotalTime>
  <Words>3940</Words>
  <Application>Microsoft Office PowerPoint</Application>
  <PresentationFormat>Custom</PresentationFormat>
  <Paragraphs>708</Paragraphs>
  <Slides>84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Consolas</vt:lpstr>
      <vt:lpstr>Courier New</vt:lpstr>
      <vt:lpstr>MS Reference Sans Serif</vt:lpstr>
      <vt:lpstr>Wingdings</vt:lpstr>
      <vt:lpstr>CYPRESS Q316</vt:lpstr>
      <vt:lpstr>PowerPoint Presentation</vt:lpstr>
      <vt:lpstr>80% of the final exam will be based on one of the lecture you missed and the one book you didn’t read </vt:lpstr>
      <vt:lpstr>Agenda</vt:lpstr>
      <vt:lpstr>Case Studies of Electronic Systems</vt:lpstr>
      <vt:lpstr>Simple Overview of Supply Chain in Electronics Industry</vt:lpstr>
      <vt:lpstr>Players (Same Firm may play in different business units) </vt:lpstr>
      <vt:lpstr>Players (Continued…)</vt:lpstr>
      <vt:lpstr>Facts about Cypress Semiconductor</vt:lpstr>
      <vt:lpstr>Smartwatch - Fitbit Charge 3</vt:lpstr>
      <vt:lpstr>Amazon Echo Connect</vt:lpstr>
      <vt:lpstr>Nintendo Switch</vt:lpstr>
      <vt:lpstr>Automotive Systems</vt:lpstr>
      <vt:lpstr>Quiz 1</vt:lpstr>
      <vt:lpstr>Introduction to RF System-On-Chips (SoCs)</vt:lpstr>
      <vt:lpstr>Fabrication Technologies of RF Circuits </vt:lpstr>
      <vt:lpstr>Discrete Components vs IC</vt:lpstr>
      <vt:lpstr>Why do we need RF SoCs?</vt:lpstr>
      <vt:lpstr>RF Basics</vt:lpstr>
      <vt:lpstr>Overview of Wireless Communication System</vt:lpstr>
      <vt:lpstr>Typical RF Transceiver (More details) </vt:lpstr>
      <vt:lpstr>Important Elements of a RF System</vt:lpstr>
      <vt:lpstr>Few Important RF Units &amp; Parameters </vt:lpstr>
      <vt:lpstr>Duplexing / Multiplexing </vt:lpstr>
      <vt:lpstr>Multiple Access Techniques </vt:lpstr>
      <vt:lpstr>Modulation</vt:lpstr>
      <vt:lpstr>Example – Bluetooth classic Air Interface  </vt:lpstr>
      <vt:lpstr>Protocol Stacks and application Firmware </vt:lpstr>
      <vt:lpstr>Some of the Wireless Protocols &amp; their Standard Organizations </vt:lpstr>
      <vt:lpstr>CYW20719 Development Kits</vt:lpstr>
      <vt:lpstr>CYW920719Q40EVB-01 Evaluation board - Top</vt:lpstr>
      <vt:lpstr>CYW920719Q40EVB-01 Evaluation board - Bottom</vt:lpstr>
      <vt:lpstr>Overview</vt:lpstr>
      <vt:lpstr>Schematics of CYW20719 based RF FE on PCB</vt:lpstr>
      <vt:lpstr>Zoomed in Version</vt:lpstr>
      <vt:lpstr>Quiz 2</vt:lpstr>
      <vt:lpstr>Bluetooth Low Energy and its History</vt:lpstr>
      <vt:lpstr>Bluetooth Low Energy (BLE 4.0 &amp; above)</vt:lpstr>
      <vt:lpstr>Why BLE?</vt:lpstr>
      <vt:lpstr>BLE Stack Architecture</vt:lpstr>
      <vt:lpstr>Device Roles (Different terminologies)</vt:lpstr>
      <vt:lpstr>BLE Advertising and Data Channels – Physical Layer</vt:lpstr>
      <vt:lpstr>Discovery and Connection – Link Layer</vt:lpstr>
      <vt:lpstr>Link Layer State Machine</vt:lpstr>
      <vt:lpstr>L2CAP</vt:lpstr>
      <vt:lpstr>Attribute (ATT) Protocol</vt:lpstr>
      <vt:lpstr>Generic Attribute (GATT) Profile</vt:lpstr>
      <vt:lpstr>Service, characteristic, descriptor</vt:lpstr>
      <vt:lpstr>Service, Characteristic and Descriptor</vt:lpstr>
      <vt:lpstr>Service, Characteristic and Descriptor(continued)</vt:lpstr>
      <vt:lpstr>Profiles and Services</vt:lpstr>
      <vt:lpstr>Generic Access Profile (GAP)</vt:lpstr>
      <vt:lpstr>BLE GAP Device Roles</vt:lpstr>
      <vt:lpstr>BLE connection procedure</vt:lpstr>
      <vt:lpstr>Link Layer Packet Structure - Protocol Data Units (PDUs)</vt:lpstr>
      <vt:lpstr>HCI – Host Controller Interface</vt:lpstr>
      <vt:lpstr>OS / Device Compatibility</vt:lpstr>
      <vt:lpstr>Quiz 3</vt:lpstr>
      <vt:lpstr>CYW20719 Support in Wiced Studio IDE</vt:lpstr>
      <vt:lpstr>Wiced Studio IDE</vt:lpstr>
      <vt:lpstr>A Glimpse of Wiced Studio</vt:lpstr>
      <vt:lpstr>Minimal Application – Hello World of Wiced Environment</vt:lpstr>
      <vt:lpstr>CYW20719 Device Architecture</vt:lpstr>
      <vt:lpstr>CYW20719 Block Diagram</vt:lpstr>
      <vt:lpstr>System Resources – Power Domains</vt:lpstr>
      <vt:lpstr>System Resources - Clocks</vt:lpstr>
      <vt:lpstr>System Resources - GPIOs</vt:lpstr>
      <vt:lpstr>System Resources - GPIO SuperMux</vt:lpstr>
      <vt:lpstr>Peripherals - ADC</vt:lpstr>
      <vt:lpstr>Peripherals - Pulse-Width Modulation</vt:lpstr>
      <vt:lpstr>Peripherals – Real Time Clock (RTC)</vt:lpstr>
      <vt:lpstr>Peripherals - Application Timers</vt:lpstr>
      <vt:lpstr>Peripherals - Inter-Integrated Circuits (I2C)</vt:lpstr>
      <vt:lpstr>Peripherals - Serial Peripheral Interface (SPI)</vt:lpstr>
      <vt:lpstr>Universal Asynchronous Receiver Transmitter (UARTs)</vt:lpstr>
      <vt:lpstr>CYW20719 Low Power Modes</vt:lpstr>
      <vt:lpstr>Peripheral State in Low Power Modes</vt:lpstr>
      <vt:lpstr>Power Management Unit and Software Flow</vt:lpstr>
      <vt:lpstr>Steps to Add Low Power in User Application (1/2)</vt:lpstr>
      <vt:lpstr>Steps to Add Low Power in User Application (2/2)</vt:lpstr>
      <vt:lpstr>HID-Off/Timed-Wake</vt:lpstr>
      <vt:lpstr>Power Numbers</vt:lpstr>
      <vt:lpstr>Resources</vt:lpstr>
      <vt:lpstr>Any Queries?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Cypress Corporate Presentation Template</dc:title>
  <dc:creator>Cypress</dc:creator>
  <cp:keywords>Cypress PowerPoint Template</cp:keywords>
  <cp:lastModifiedBy>Ranjith Kumar</cp:lastModifiedBy>
  <cp:revision>194</cp:revision>
  <cp:lastPrinted>2016-10-21T22:50:32Z</cp:lastPrinted>
  <dcterms:created xsi:type="dcterms:W3CDTF">2016-09-11T22:21:54Z</dcterms:created>
  <dcterms:modified xsi:type="dcterms:W3CDTF">2020-02-01T02:38:36Z</dcterms:modified>
  <cp:category>Marketing Template</cp:category>
</cp:coreProperties>
</file>